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</p:sldMasterIdLst>
  <p:notesMasterIdLst>
    <p:notesMasterId r:id="rId36"/>
  </p:notesMasterIdLst>
  <p:handoutMasterIdLst>
    <p:handoutMasterId r:id="rId37"/>
  </p:handoutMasterIdLst>
  <p:sldIdLst>
    <p:sldId id="299" r:id="rId2"/>
    <p:sldId id="301" r:id="rId3"/>
    <p:sldId id="363" r:id="rId4"/>
    <p:sldId id="397" r:id="rId5"/>
    <p:sldId id="364" r:id="rId6"/>
    <p:sldId id="366" r:id="rId7"/>
    <p:sldId id="367" r:id="rId8"/>
    <p:sldId id="398" r:id="rId9"/>
    <p:sldId id="370" r:id="rId10"/>
    <p:sldId id="371" r:id="rId11"/>
    <p:sldId id="401" r:id="rId12"/>
    <p:sldId id="400" r:id="rId13"/>
    <p:sldId id="373" r:id="rId14"/>
    <p:sldId id="372" r:id="rId15"/>
    <p:sldId id="380" r:id="rId16"/>
    <p:sldId id="374" r:id="rId17"/>
    <p:sldId id="381" r:id="rId18"/>
    <p:sldId id="382" r:id="rId19"/>
    <p:sldId id="383" r:id="rId20"/>
    <p:sldId id="375" r:id="rId21"/>
    <p:sldId id="384" r:id="rId22"/>
    <p:sldId id="402" r:id="rId23"/>
    <p:sldId id="376" r:id="rId24"/>
    <p:sldId id="385" r:id="rId25"/>
    <p:sldId id="389" r:id="rId26"/>
    <p:sldId id="386" r:id="rId27"/>
    <p:sldId id="387" r:id="rId28"/>
    <p:sldId id="388" r:id="rId29"/>
    <p:sldId id="377" r:id="rId30"/>
    <p:sldId id="390" r:id="rId31"/>
    <p:sldId id="391" r:id="rId32"/>
    <p:sldId id="392" r:id="rId33"/>
    <p:sldId id="378" r:id="rId34"/>
    <p:sldId id="393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84"/>
    <a:srgbClr val="001C84"/>
    <a:srgbClr val="F4E737"/>
    <a:srgbClr val="CC7015"/>
    <a:srgbClr val="CC8DA6"/>
    <a:srgbClr val="000000"/>
    <a:srgbClr val="FFFFFF"/>
    <a:srgbClr val="222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5" autoAdjust="0"/>
    <p:restoredTop sz="94624"/>
  </p:normalViewPr>
  <p:slideViewPr>
    <p:cSldViewPr>
      <p:cViewPr varScale="1">
        <p:scale>
          <a:sx n="90" d="100"/>
          <a:sy n="90" d="100"/>
        </p:scale>
        <p:origin x="17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520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026EA9-A34B-4BB0-86D6-F135CDDB7133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ACEBFE3-129B-437C-86A0-C17611D63F84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4B052B0B-66F2-4D46-8773-F5864B22CB28}" type="parTrans" cxnId="{9CA31A54-8E1B-40E8-92C8-1AEDA5C299B6}">
      <dgm:prSet/>
      <dgm:spPr/>
      <dgm:t>
        <a:bodyPr/>
        <a:lstStyle/>
        <a:p>
          <a:endParaRPr lang="es-ES"/>
        </a:p>
      </dgm:t>
    </dgm:pt>
    <dgm:pt modelId="{81F37915-DE61-464C-A969-CB00EDAE7921}" type="sibTrans" cxnId="{9CA31A54-8E1B-40E8-92C8-1AEDA5C299B6}">
      <dgm:prSet/>
      <dgm:spPr/>
      <dgm:t>
        <a:bodyPr/>
        <a:lstStyle/>
        <a:p>
          <a:endParaRPr lang="es-ES"/>
        </a:p>
      </dgm:t>
    </dgm:pt>
    <dgm:pt modelId="{ADBDDF77-E4F5-405A-BED5-87EA6BDFA08F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84BEC30A-74C5-40D9-8685-807AF6AED321}" type="parTrans" cxnId="{6A026EEA-FD7B-4CD1-8F67-18AB92B1607E}">
      <dgm:prSet/>
      <dgm:spPr/>
      <dgm:t>
        <a:bodyPr/>
        <a:lstStyle/>
        <a:p>
          <a:endParaRPr lang="es-ES"/>
        </a:p>
      </dgm:t>
    </dgm:pt>
    <dgm:pt modelId="{502CC91A-2853-4F5B-94AC-5D663FA0B69F}" type="sibTrans" cxnId="{6A026EEA-FD7B-4CD1-8F67-18AB92B1607E}">
      <dgm:prSet/>
      <dgm:spPr/>
      <dgm:t>
        <a:bodyPr/>
        <a:lstStyle/>
        <a:p>
          <a:endParaRPr lang="es-ES"/>
        </a:p>
      </dgm:t>
    </dgm:pt>
    <dgm:pt modelId="{56F8D397-D2EE-4F89-92CA-2CBF991FC9B4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3BE69EEA-BD9D-4D7F-8911-33672482F5E6}" type="parTrans" cxnId="{C2D18390-2DF6-4FAD-9103-832AE1CC75BE}">
      <dgm:prSet/>
      <dgm:spPr/>
      <dgm:t>
        <a:bodyPr/>
        <a:lstStyle/>
        <a:p>
          <a:endParaRPr lang="es-ES"/>
        </a:p>
      </dgm:t>
    </dgm:pt>
    <dgm:pt modelId="{6FAFDC2A-3457-453E-B200-D4983C9647F2}" type="sibTrans" cxnId="{C2D18390-2DF6-4FAD-9103-832AE1CC75BE}">
      <dgm:prSet/>
      <dgm:spPr/>
      <dgm:t>
        <a:bodyPr/>
        <a:lstStyle/>
        <a:p>
          <a:endParaRPr lang="es-ES"/>
        </a:p>
      </dgm:t>
    </dgm:pt>
    <dgm:pt modelId="{99C0E31A-06A6-4338-B587-57E1DFEAF28C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14D0162F-4804-41F5-85C7-7960006C093E}" type="parTrans" cxnId="{DB59803A-9AE5-409A-AECA-843AEBCED884}">
      <dgm:prSet/>
      <dgm:spPr/>
      <dgm:t>
        <a:bodyPr/>
        <a:lstStyle/>
        <a:p>
          <a:endParaRPr lang="es-ES"/>
        </a:p>
      </dgm:t>
    </dgm:pt>
    <dgm:pt modelId="{EAA7D267-D5F3-49BB-8206-C96C0FD7C162}" type="sibTrans" cxnId="{DB59803A-9AE5-409A-AECA-843AEBCED884}">
      <dgm:prSet/>
      <dgm:spPr/>
      <dgm:t>
        <a:bodyPr/>
        <a:lstStyle/>
        <a:p>
          <a:endParaRPr lang="es-ES"/>
        </a:p>
      </dgm:t>
    </dgm:pt>
    <dgm:pt modelId="{E8EE1064-AFC8-4C9B-BF30-2B69F499FDD7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2DA573D2-89D1-4363-9E8F-80888042DBB1}" type="parTrans" cxnId="{78C04ADD-6355-460D-BF57-AFFE6D3A82F1}">
      <dgm:prSet/>
      <dgm:spPr/>
      <dgm:t>
        <a:bodyPr/>
        <a:lstStyle/>
        <a:p>
          <a:endParaRPr lang="es-ES"/>
        </a:p>
      </dgm:t>
    </dgm:pt>
    <dgm:pt modelId="{573B299E-1EE2-4B33-9365-1B22C5EB24E0}" type="sibTrans" cxnId="{78C04ADD-6355-460D-BF57-AFFE6D3A82F1}">
      <dgm:prSet/>
      <dgm:spPr/>
      <dgm:t>
        <a:bodyPr/>
        <a:lstStyle/>
        <a:p>
          <a:endParaRPr lang="es-ES"/>
        </a:p>
      </dgm:t>
    </dgm:pt>
    <dgm:pt modelId="{B0D33E20-93B0-41B0-AD45-849BCFBFEC52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67266F75-6663-40C4-B08B-0D8D00A3A703}" type="parTrans" cxnId="{3E9CE53B-84B9-4483-9A70-AC5A87852BDF}">
      <dgm:prSet/>
      <dgm:spPr/>
      <dgm:t>
        <a:bodyPr/>
        <a:lstStyle/>
        <a:p>
          <a:endParaRPr lang="es-ES"/>
        </a:p>
      </dgm:t>
    </dgm:pt>
    <dgm:pt modelId="{BC30746E-13F8-4979-883A-E5F84F7CA9EC}" type="sibTrans" cxnId="{3E9CE53B-84B9-4483-9A70-AC5A87852BDF}">
      <dgm:prSet/>
      <dgm:spPr/>
      <dgm:t>
        <a:bodyPr/>
        <a:lstStyle/>
        <a:p>
          <a:endParaRPr lang="es-ES"/>
        </a:p>
      </dgm:t>
    </dgm:pt>
    <dgm:pt modelId="{CD4EAC24-FB5F-4F05-8C6B-5DDBE24B71C4}" type="pres">
      <dgm:prSet presAssocID="{FE026EA9-A34B-4BB0-86D6-F135CDDB7133}" presName="Name0" presStyleCnt="0">
        <dgm:presLayoutVars>
          <dgm:chMax/>
          <dgm:chPref/>
          <dgm:dir/>
          <dgm:animLvl val="lvl"/>
        </dgm:presLayoutVars>
      </dgm:prSet>
      <dgm:spPr/>
    </dgm:pt>
    <dgm:pt modelId="{CF692178-7F66-4322-B54E-81B28B086361}" type="pres">
      <dgm:prSet presAssocID="{3ACEBFE3-129B-437C-86A0-C17611D63F84}" presName="composite" presStyleCnt="0"/>
      <dgm:spPr/>
    </dgm:pt>
    <dgm:pt modelId="{FFA51FAF-1BC8-4D64-83C5-7F52F14A2974}" type="pres">
      <dgm:prSet presAssocID="{3ACEBFE3-129B-437C-86A0-C17611D63F84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EB11ED11-D573-4B53-9540-F9E08E892453}" type="pres">
      <dgm:prSet presAssocID="{3ACEBFE3-129B-437C-86A0-C17611D63F84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8406409-4C91-4926-9090-4C0CA6579B04}" type="pres">
      <dgm:prSet presAssocID="{3ACEBFE3-129B-437C-86A0-C17611D63F84}" presName="BalanceSpacing" presStyleCnt="0"/>
      <dgm:spPr/>
    </dgm:pt>
    <dgm:pt modelId="{B187BADB-7E46-477A-B54C-DB5ED284ACC1}" type="pres">
      <dgm:prSet presAssocID="{3ACEBFE3-129B-437C-86A0-C17611D63F84}" presName="BalanceSpacing1" presStyleCnt="0"/>
      <dgm:spPr/>
    </dgm:pt>
    <dgm:pt modelId="{562B5F09-9FD1-4920-B05F-60126D107559}" type="pres">
      <dgm:prSet presAssocID="{81F37915-DE61-464C-A969-CB00EDAE7921}" presName="Accent1Text" presStyleLbl="node1" presStyleIdx="1" presStyleCnt="6"/>
      <dgm:spPr/>
    </dgm:pt>
    <dgm:pt modelId="{20F00ACE-2BD0-433B-BF67-567684111D00}" type="pres">
      <dgm:prSet presAssocID="{81F37915-DE61-464C-A969-CB00EDAE7921}" presName="spaceBetweenRectangles" presStyleCnt="0"/>
      <dgm:spPr/>
    </dgm:pt>
    <dgm:pt modelId="{A485C75F-1F8E-4869-A8B3-038706994856}" type="pres">
      <dgm:prSet presAssocID="{56F8D397-D2EE-4F89-92CA-2CBF991FC9B4}" presName="composite" presStyleCnt="0"/>
      <dgm:spPr/>
    </dgm:pt>
    <dgm:pt modelId="{8C3BE76E-0C75-4693-9CE8-729BFA423DE3}" type="pres">
      <dgm:prSet presAssocID="{56F8D397-D2EE-4F89-92CA-2CBF991FC9B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A85ED17-4F1B-4ABB-A3C9-64B347D79E61}" type="pres">
      <dgm:prSet presAssocID="{56F8D397-D2EE-4F89-92CA-2CBF991FC9B4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9D6E5D7-6F57-4A7B-A3A2-387520A332EA}" type="pres">
      <dgm:prSet presAssocID="{56F8D397-D2EE-4F89-92CA-2CBF991FC9B4}" presName="BalanceSpacing" presStyleCnt="0"/>
      <dgm:spPr/>
    </dgm:pt>
    <dgm:pt modelId="{BDD5F7B8-26A0-40BC-ABA0-9DBA158E0B09}" type="pres">
      <dgm:prSet presAssocID="{56F8D397-D2EE-4F89-92CA-2CBF991FC9B4}" presName="BalanceSpacing1" presStyleCnt="0"/>
      <dgm:spPr/>
    </dgm:pt>
    <dgm:pt modelId="{36B02F7A-6948-4770-8E67-A40F0A72CD5D}" type="pres">
      <dgm:prSet presAssocID="{6FAFDC2A-3457-453E-B200-D4983C9647F2}" presName="Accent1Text" presStyleLbl="node1" presStyleIdx="3" presStyleCnt="6"/>
      <dgm:spPr/>
    </dgm:pt>
    <dgm:pt modelId="{162150FE-E55C-460C-B108-1DEDEACB1F35}" type="pres">
      <dgm:prSet presAssocID="{6FAFDC2A-3457-453E-B200-D4983C9647F2}" presName="spaceBetweenRectangles" presStyleCnt="0"/>
      <dgm:spPr/>
    </dgm:pt>
    <dgm:pt modelId="{C055E71C-98EE-4DE7-ADCF-AAD266D29462}" type="pres">
      <dgm:prSet presAssocID="{E8EE1064-AFC8-4C9B-BF30-2B69F499FDD7}" presName="composite" presStyleCnt="0"/>
      <dgm:spPr/>
    </dgm:pt>
    <dgm:pt modelId="{3269EDA3-D8E1-4A03-924B-71DD8DB132E1}" type="pres">
      <dgm:prSet presAssocID="{E8EE1064-AFC8-4C9B-BF30-2B69F499FDD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56844B7A-DC5D-40F8-A904-C2FB1FA183F6}" type="pres">
      <dgm:prSet presAssocID="{E8EE1064-AFC8-4C9B-BF30-2B69F499FDD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242ECAB-352D-48CA-BDC4-D4EB430C73F2}" type="pres">
      <dgm:prSet presAssocID="{E8EE1064-AFC8-4C9B-BF30-2B69F499FDD7}" presName="BalanceSpacing" presStyleCnt="0"/>
      <dgm:spPr/>
    </dgm:pt>
    <dgm:pt modelId="{B1D7767A-6102-46C1-9F39-4598DCD6AA47}" type="pres">
      <dgm:prSet presAssocID="{E8EE1064-AFC8-4C9B-BF30-2B69F499FDD7}" presName="BalanceSpacing1" presStyleCnt="0"/>
      <dgm:spPr/>
    </dgm:pt>
    <dgm:pt modelId="{05CAA4A0-B0F1-4B49-B04E-9F8F31EDA8C1}" type="pres">
      <dgm:prSet presAssocID="{573B299E-1EE2-4B33-9365-1B22C5EB24E0}" presName="Accent1Text" presStyleLbl="node1" presStyleIdx="5" presStyleCnt="6"/>
      <dgm:spPr/>
    </dgm:pt>
  </dgm:ptLst>
  <dgm:cxnLst>
    <dgm:cxn modelId="{DDA36B1C-E631-42C7-9490-9F272F52C99A}" type="presOf" srcId="{573B299E-1EE2-4B33-9365-1B22C5EB24E0}" destId="{05CAA4A0-B0F1-4B49-B04E-9F8F31EDA8C1}" srcOrd="0" destOrd="0" presId="urn:microsoft.com/office/officeart/2008/layout/AlternatingHexagons"/>
    <dgm:cxn modelId="{DB59803A-9AE5-409A-AECA-843AEBCED884}" srcId="{56F8D397-D2EE-4F89-92CA-2CBF991FC9B4}" destId="{99C0E31A-06A6-4338-B587-57E1DFEAF28C}" srcOrd="0" destOrd="0" parTransId="{14D0162F-4804-41F5-85C7-7960006C093E}" sibTransId="{EAA7D267-D5F3-49BB-8206-C96C0FD7C162}"/>
    <dgm:cxn modelId="{3E9CE53B-84B9-4483-9A70-AC5A87852BDF}" srcId="{E8EE1064-AFC8-4C9B-BF30-2B69F499FDD7}" destId="{B0D33E20-93B0-41B0-AD45-849BCFBFEC52}" srcOrd="0" destOrd="0" parTransId="{67266F75-6663-40C4-B08B-0D8D00A3A703}" sibTransId="{BC30746E-13F8-4979-883A-E5F84F7CA9EC}"/>
    <dgm:cxn modelId="{2269DD40-2984-4E26-B140-5319EF56F7C3}" type="presOf" srcId="{81F37915-DE61-464C-A969-CB00EDAE7921}" destId="{562B5F09-9FD1-4920-B05F-60126D107559}" srcOrd="0" destOrd="0" presId="urn:microsoft.com/office/officeart/2008/layout/AlternatingHexagons"/>
    <dgm:cxn modelId="{073BAE42-4F14-430D-8F1D-A09E7D8F7F63}" type="presOf" srcId="{B0D33E20-93B0-41B0-AD45-849BCFBFEC52}" destId="{56844B7A-DC5D-40F8-A904-C2FB1FA183F6}" srcOrd="0" destOrd="0" presId="urn:microsoft.com/office/officeart/2008/layout/AlternatingHexagons"/>
    <dgm:cxn modelId="{C9FE2253-C188-474B-871A-41BD1B75C488}" type="presOf" srcId="{ADBDDF77-E4F5-405A-BED5-87EA6BDFA08F}" destId="{EB11ED11-D573-4B53-9540-F9E08E892453}" srcOrd="0" destOrd="0" presId="urn:microsoft.com/office/officeart/2008/layout/AlternatingHexagons"/>
    <dgm:cxn modelId="{9CA31A54-8E1B-40E8-92C8-1AEDA5C299B6}" srcId="{FE026EA9-A34B-4BB0-86D6-F135CDDB7133}" destId="{3ACEBFE3-129B-437C-86A0-C17611D63F84}" srcOrd="0" destOrd="0" parTransId="{4B052B0B-66F2-4D46-8773-F5864B22CB28}" sibTransId="{81F37915-DE61-464C-A969-CB00EDAE7921}"/>
    <dgm:cxn modelId="{5C271D6F-0C89-4DCE-980F-D0F8296AE655}" type="presOf" srcId="{E8EE1064-AFC8-4C9B-BF30-2B69F499FDD7}" destId="{3269EDA3-D8E1-4A03-924B-71DD8DB132E1}" srcOrd="0" destOrd="0" presId="urn:microsoft.com/office/officeart/2008/layout/AlternatingHexagons"/>
    <dgm:cxn modelId="{C2D18390-2DF6-4FAD-9103-832AE1CC75BE}" srcId="{FE026EA9-A34B-4BB0-86D6-F135CDDB7133}" destId="{56F8D397-D2EE-4F89-92CA-2CBF991FC9B4}" srcOrd="1" destOrd="0" parTransId="{3BE69EEA-BD9D-4D7F-8911-33672482F5E6}" sibTransId="{6FAFDC2A-3457-453E-B200-D4983C9647F2}"/>
    <dgm:cxn modelId="{60F29D9C-A513-4216-A6D6-E2E38600832F}" type="presOf" srcId="{FE026EA9-A34B-4BB0-86D6-F135CDDB7133}" destId="{CD4EAC24-FB5F-4F05-8C6B-5DDBE24B71C4}" srcOrd="0" destOrd="0" presId="urn:microsoft.com/office/officeart/2008/layout/AlternatingHexagons"/>
    <dgm:cxn modelId="{D76FF9AB-2836-4466-9727-6D3013A73B95}" type="presOf" srcId="{6FAFDC2A-3457-453E-B200-D4983C9647F2}" destId="{36B02F7A-6948-4770-8E67-A40F0A72CD5D}" srcOrd="0" destOrd="0" presId="urn:microsoft.com/office/officeart/2008/layout/AlternatingHexagons"/>
    <dgm:cxn modelId="{ABA131CB-E640-4E04-8133-5E17B1B7C0AA}" type="presOf" srcId="{56F8D397-D2EE-4F89-92CA-2CBF991FC9B4}" destId="{8C3BE76E-0C75-4693-9CE8-729BFA423DE3}" srcOrd="0" destOrd="0" presId="urn:microsoft.com/office/officeart/2008/layout/AlternatingHexagons"/>
    <dgm:cxn modelId="{49C342CF-C1CE-40C6-A89D-06839BA6D303}" type="presOf" srcId="{3ACEBFE3-129B-437C-86A0-C17611D63F84}" destId="{FFA51FAF-1BC8-4D64-83C5-7F52F14A2974}" srcOrd="0" destOrd="0" presId="urn:microsoft.com/office/officeart/2008/layout/AlternatingHexagons"/>
    <dgm:cxn modelId="{78C04ADD-6355-460D-BF57-AFFE6D3A82F1}" srcId="{FE026EA9-A34B-4BB0-86D6-F135CDDB7133}" destId="{E8EE1064-AFC8-4C9B-BF30-2B69F499FDD7}" srcOrd="2" destOrd="0" parTransId="{2DA573D2-89D1-4363-9E8F-80888042DBB1}" sibTransId="{573B299E-1EE2-4B33-9365-1B22C5EB24E0}"/>
    <dgm:cxn modelId="{6A026EEA-FD7B-4CD1-8F67-18AB92B1607E}" srcId="{3ACEBFE3-129B-437C-86A0-C17611D63F84}" destId="{ADBDDF77-E4F5-405A-BED5-87EA6BDFA08F}" srcOrd="0" destOrd="0" parTransId="{84BEC30A-74C5-40D9-8685-807AF6AED321}" sibTransId="{502CC91A-2853-4F5B-94AC-5D663FA0B69F}"/>
    <dgm:cxn modelId="{D3B6C9EB-6401-4134-A64B-E02BED5C566B}" type="presOf" srcId="{99C0E31A-06A6-4338-B587-57E1DFEAF28C}" destId="{4A85ED17-4F1B-4ABB-A3C9-64B347D79E61}" srcOrd="0" destOrd="0" presId="urn:microsoft.com/office/officeart/2008/layout/AlternatingHexagons"/>
    <dgm:cxn modelId="{B61DFA48-635F-466C-8CE7-D527620585FD}" type="presParOf" srcId="{CD4EAC24-FB5F-4F05-8C6B-5DDBE24B71C4}" destId="{CF692178-7F66-4322-B54E-81B28B086361}" srcOrd="0" destOrd="0" presId="urn:microsoft.com/office/officeart/2008/layout/AlternatingHexagons"/>
    <dgm:cxn modelId="{0EC573FD-F403-4AB3-AF49-207A4A51E3EA}" type="presParOf" srcId="{CF692178-7F66-4322-B54E-81B28B086361}" destId="{FFA51FAF-1BC8-4D64-83C5-7F52F14A2974}" srcOrd="0" destOrd="0" presId="urn:microsoft.com/office/officeart/2008/layout/AlternatingHexagons"/>
    <dgm:cxn modelId="{1389077E-E207-4F46-BDC9-53A02803109F}" type="presParOf" srcId="{CF692178-7F66-4322-B54E-81B28B086361}" destId="{EB11ED11-D573-4B53-9540-F9E08E892453}" srcOrd="1" destOrd="0" presId="urn:microsoft.com/office/officeart/2008/layout/AlternatingHexagons"/>
    <dgm:cxn modelId="{7FC64F75-5118-4F64-BBF6-81E8C93848E4}" type="presParOf" srcId="{CF692178-7F66-4322-B54E-81B28B086361}" destId="{68406409-4C91-4926-9090-4C0CA6579B04}" srcOrd="2" destOrd="0" presId="urn:microsoft.com/office/officeart/2008/layout/AlternatingHexagons"/>
    <dgm:cxn modelId="{40FEF8F4-D5CE-41AB-91A1-76B714C551B0}" type="presParOf" srcId="{CF692178-7F66-4322-B54E-81B28B086361}" destId="{B187BADB-7E46-477A-B54C-DB5ED284ACC1}" srcOrd="3" destOrd="0" presId="urn:microsoft.com/office/officeart/2008/layout/AlternatingHexagons"/>
    <dgm:cxn modelId="{CA61CE40-4F75-4104-BC48-C559401E6763}" type="presParOf" srcId="{CF692178-7F66-4322-B54E-81B28B086361}" destId="{562B5F09-9FD1-4920-B05F-60126D107559}" srcOrd="4" destOrd="0" presId="urn:microsoft.com/office/officeart/2008/layout/AlternatingHexagons"/>
    <dgm:cxn modelId="{B5B6FE7F-6582-43E1-8168-C63F1002121F}" type="presParOf" srcId="{CD4EAC24-FB5F-4F05-8C6B-5DDBE24B71C4}" destId="{20F00ACE-2BD0-433B-BF67-567684111D00}" srcOrd="1" destOrd="0" presId="urn:microsoft.com/office/officeart/2008/layout/AlternatingHexagons"/>
    <dgm:cxn modelId="{1DB9188F-5CDE-427B-8DE8-967F4FA5020C}" type="presParOf" srcId="{CD4EAC24-FB5F-4F05-8C6B-5DDBE24B71C4}" destId="{A485C75F-1F8E-4869-A8B3-038706994856}" srcOrd="2" destOrd="0" presId="urn:microsoft.com/office/officeart/2008/layout/AlternatingHexagons"/>
    <dgm:cxn modelId="{9B315263-26EA-463F-8DE7-F72B35732C07}" type="presParOf" srcId="{A485C75F-1F8E-4869-A8B3-038706994856}" destId="{8C3BE76E-0C75-4693-9CE8-729BFA423DE3}" srcOrd="0" destOrd="0" presId="urn:microsoft.com/office/officeart/2008/layout/AlternatingHexagons"/>
    <dgm:cxn modelId="{707C8310-CF0B-4739-8E7D-42B48A5BAD8C}" type="presParOf" srcId="{A485C75F-1F8E-4869-A8B3-038706994856}" destId="{4A85ED17-4F1B-4ABB-A3C9-64B347D79E61}" srcOrd="1" destOrd="0" presId="urn:microsoft.com/office/officeart/2008/layout/AlternatingHexagons"/>
    <dgm:cxn modelId="{01411C03-3A3A-4BBC-B749-B3AD96B63B18}" type="presParOf" srcId="{A485C75F-1F8E-4869-A8B3-038706994856}" destId="{F9D6E5D7-6F57-4A7B-A3A2-387520A332EA}" srcOrd="2" destOrd="0" presId="urn:microsoft.com/office/officeart/2008/layout/AlternatingHexagons"/>
    <dgm:cxn modelId="{A5E43AFF-BE63-4790-8036-CF0EF2A8FE0C}" type="presParOf" srcId="{A485C75F-1F8E-4869-A8B3-038706994856}" destId="{BDD5F7B8-26A0-40BC-ABA0-9DBA158E0B09}" srcOrd="3" destOrd="0" presId="urn:microsoft.com/office/officeart/2008/layout/AlternatingHexagons"/>
    <dgm:cxn modelId="{33EF7E84-BC48-480D-98F9-B6CF68A087FC}" type="presParOf" srcId="{A485C75F-1F8E-4869-A8B3-038706994856}" destId="{36B02F7A-6948-4770-8E67-A40F0A72CD5D}" srcOrd="4" destOrd="0" presId="urn:microsoft.com/office/officeart/2008/layout/AlternatingHexagons"/>
    <dgm:cxn modelId="{C33A2E3F-26F7-46B9-A6C3-A20D92F2C1AB}" type="presParOf" srcId="{CD4EAC24-FB5F-4F05-8C6B-5DDBE24B71C4}" destId="{162150FE-E55C-460C-B108-1DEDEACB1F35}" srcOrd="3" destOrd="0" presId="urn:microsoft.com/office/officeart/2008/layout/AlternatingHexagons"/>
    <dgm:cxn modelId="{A2CDC7B0-3C02-4412-913F-AF8B0FD574AB}" type="presParOf" srcId="{CD4EAC24-FB5F-4F05-8C6B-5DDBE24B71C4}" destId="{C055E71C-98EE-4DE7-ADCF-AAD266D29462}" srcOrd="4" destOrd="0" presId="urn:microsoft.com/office/officeart/2008/layout/AlternatingHexagons"/>
    <dgm:cxn modelId="{98B43BC3-30CA-4053-8A3E-31986F4D1998}" type="presParOf" srcId="{C055E71C-98EE-4DE7-ADCF-AAD266D29462}" destId="{3269EDA3-D8E1-4A03-924B-71DD8DB132E1}" srcOrd="0" destOrd="0" presId="urn:microsoft.com/office/officeart/2008/layout/AlternatingHexagons"/>
    <dgm:cxn modelId="{302B740C-6D0C-43E3-A547-3B9F90DF9D67}" type="presParOf" srcId="{C055E71C-98EE-4DE7-ADCF-AAD266D29462}" destId="{56844B7A-DC5D-40F8-A904-C2FB1FA183F6}" srcOrd="1" destOrd="0" presId="urn:microsoft.com/office/officeart/2008/layout/AlternatingHexagons"/>
    <dgm:cxn modelId="{95CB58AC-4490-4C1C-8565-D457F56A5EAE}" type="presParOf" srcId="{C055E71C-98EE-4DE7-ADCF-AAD266D29462}" destId="{9242ECAB-352D-48CA-BDC4-D4EB430C73F2}" srcOrd="2" destOrd="0" presId="urn:microsoft.com/office/officeart/2008/layout/AlternatingHexagons"/>
    <dgm:cxn modelId="{FED18361-BAAC-4073-96A3-074113E8C681}" type="presParOf" srcId="{C055E71C-98EE-4DE7-ADCF-AAD266D29462}" destId="{B1D7767A-6102-46C1-9F39-4598DCD6AA47}" srcOrd="3" destOrd="0" presId="urn:microsoft.com/office/officeart/2008/layout/AlternatingHexagons"/>
    <dgm:cxn modelId="{889EA0D4-C558-4873-9380-486FDEBA932D}" type="presParOf" srcId="{C055E71C-98EE-4DE7-ADCF-AAD266D29462}" destId="{05CAA4A0-B0F1-4B49-B04E-9F8F31EDA8C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026EA9-A34B-4BB0-86D6-F135CDDB7133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ACEBFE3-129B-437C-86A0-C17611D63F84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4B052B0B-66F2-4D46-8773-F5864B22CB28}" type="parTrans" cxnId="{9CA31A54-8E1B-40E8-92C8-1AEDA5C299B6}">
      <dgm:prSet/>
      <dgm:spPr/>
      <dgm:t>
        <a:bodyPr/>
        <a:lstStyle/>
        <a:p>
          <a:endParaRPr lang="es-ES"/>
        </a:p>
      </dgm:t>
    </dgm:pt>
    <dgm:pt modelId="{81F37915-DE61-464C-A969-CB00EDAE7921}" type="sibTrans" cxnId="{9CA31A54-8E1B-40E8-92C8-1AEDA5C299B6}">
      <dgm:prSet/>
      <dgm:spPr/>
      <dgm:t>
        <a:bodyPr/>
        <a:lstStyle/>
        <a:p>
          <a:endParaRPr lang="es-ES"/>
        </a:p>
      </dgm:t>
    </dgm:pt>
    <dgm:pt modelId="{ADBDDF77-E4F5-405A-BED5-87EA6BDFA08F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84BEC30A-74C5-40D9-8685-807AF6AED321}" type="parTrans" cxnId="{6A026EEA-FD7B-4CD1-8F67-18AB92B1607E}">
      <dgm:prSet/>
      <dgm:spPr/>
      <dgm:t>
        <a:bodyPr/>
        <a:lstStyle/>
        <a:p>
          <a:endParaRPr lang="es-ES"/>
        </a:p>
      </dgm:t>
    </dgm:pt>
    <dgm:pt modelId="{502CC91A-2853-4F5B-94AC-5D663FA0B69F}" type="sibTrans" cxnId="{6A026EEA-FD7B-4CD1-8F67-18AB92B1607E}">
      <dgm:prSet/>
      <dgm:spPr/>
      <dgm:t>
        <a:bodyPr/>
        <a:lstStyle/>
        <a:p>
          <a:endParaRPr lang="es-ES"/>
        </a:p>
      </dgm:t>
    </dgm:pt>
    <dgm:pt modelId="{56F8D397-D2EE-4F89-92CA-2CBF991FC9B4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3BE69EEA-BD9D-4D7F-8911-33672482F5E6}" type="parTrans" cxnId="{C2D18390-2DF6-4FAD-9103-832AE1CC75BE}">
      <dgm:prSet/>
      <dgm:spPr/>
      <dgm:t>
        <a:bodyPr/>
        <a:lstStyle/>
        <a:p>
          <a:endParaRPr lang="es-ES"/>
        </a:p>
      </dgm:t>
    </dgm:pt>
    <dgm:pt modelId="{6FAFDC2A-3457-453E-B200-D4983C9647F2}" type="sibTrans" cxnId="{C2D18390-2DF6-4FAD-9103-832AE1CC75BE}">
      <dgm:prSet/>
      <dgm:spPr/>
      <dgm:t>
        <a:bodyPr/>
        <a:lstStyle/>
        <a:p>
          <a:endParaRPr lang="es-ES"/>
        </a:p>
      </dgm:t>
    </dgm:pt>
    <dgm:pt modelId="{99C0E31A-06A6-4338-B587-57E1DFEAF28C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14D0162F-4804-41F5-85C7-7960006C093E}" type="parTrans" cxnId="{DB59803A-9AE5-409A-AECA-843AEBCED884}">
      <dgm:prSet/>
      <dgm:spPr/>
      <dgm:t>
        <a:bodyPr/>
        <a:lstStyle/>
        <a:p>
          <a:endParaRPr lang="es-ES"/>
        </a:p>
      </dgm:t>
    </dgm:pt>
    <dgm:pt modelId="{EAA7D267-D5F3-49BB-8206-C96C0FD7C162}" type="sibTrans" cxnId="{DB59803A-9AE5-409A-AECA-843AEBCED884}">
      <dgm:prSet/>
      <dgm:spPr/>
      <dgm:t>
        <a:bodyPr/>
        <a:lstStyle/>
        <a:p>
          <a:endParaRPr lang="es-ES"/>
        </a:p>
      </dgm:t>
    </dgm:pt>
    <dgm:pt modelId="{E8EE1064-AFC8-4C9B-BF30-2B69F499FDD7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2DA573D2-89D1-4363-9E8F-80888042DBB1}" type="parTrans" cxnId="{78C04ADD-6355-460D-BF57-AFFE6D3A82F1}">
      <dgm:prSet/>
      <dgm:spPr/>
      <dgm:t>
        <a:bodyPr/>
        <a:lstStyle/>
        <a:p>
          <a:endParaRPr lang="es-ES"/>
        </a:p>
      </dgm:t>
    </dgm:pt>
    <dgm:pt modelId="{573B299E-1EE2-4B33-9365-1B22C5EB24E0}" type="sibTrans" cxnId="{78C04ADD-6355-460D-BF57-AFFE6D3A82F1}">
      <dgm:prSet/>
      <dgm:spPr/>
      <dgm:t>
        <a:bodyPr/>
        <a:lstStyle/>
        <a:p>
          <a:endParaRPr lang="es-ES"/>
        </a:p>
      </dgm:t>
    </dgm:pt>
    <dgm:pt modelId="{B0D33E20-93B0-41B0-AD45-849BCFBFEC52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67266F75-6663-40C4-B08B-0D8D00A3A703}" type="parTrans" cxnId="{3E9CE53B-84B9-4483-9A70-AC5A87852BDF}">
      <dgm:prSet/>
      <dgm:spPr/>
      <dgm:t>
        <a:bodyPr/>
        <a:lstStyle/>
        <a:p>
          <a:endParaRPr lang="es-ES"/>
        </a:p>
      </dgm:t>
    </dgm:pt>
    <dgm:pt modelId="{BC30746E-13F8-4979-883A-E5F84F7CA9EC}" type="sibTrans" cxnId="{3E9CE53B-84B9-4483-9A70-AC5A87852BDF}">
      <dgm:prSet/>
      <dgm:spPr/>
      <dgm:t>
        <a:bodyPr/>
        <a:lstStyle/>
        <a:p>
          <a:endParaRPr lang="es-ES"/>
        </a:p>
      </dgm:t>
    </dgm:pt>
    <dgm:pt modelId="{CD4EAC24-FB5F-4F05-8C6B-5DDBE24B71C4}" type="pres">
      <dgm:prSet presAssocID="{FE026EA9-A34B-4BB0-86D6-F135CDDB7133}" presName="Name0" presStyleCnt="0">
        <dgm:presLayoutVars>
          <dgm:chMax/>
          <dgm:chPref/>
          <dgm:dir/>
          <dgm:animLvl val="lvl"/>
        </dgm:presLayoutVars>
      </dgm:prSet>
      <dgm:spPr/>
    </dgm:pt>
    <dgm:pt modelId="{CF692178-7F66-4322-B54E-81B28B086361}" type="pres">
      <dgm:prSet presAssocID="{3ACEBFE3-129B-437C-86A0-C17611D63F84}" presName="composite" presStyleCnt="0"/>
      <dgm:spPr/>
    </dgm:pt>
    <dgm:pt modelId="{FFA51FAF-1BC8-4D64-83C5-7F52F14A2974}" type="pres">
      <dgm:prSet presAssocID="{3ACEBFE3-129B-437C-86A0-C17611D63F84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EB11ED11-D573-4B53-9540-F9E08E892453}" type="pres">
      <dgm:prSet presAssocID="{3ACEBFE3-129B-437C-86A0-C17611D63F84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8406409-4C91-4926-9090-4C0CA6579B04}" type="pres">
      <dgm:prSet presAssocID="{3ACEBFE3-129B-437C-86A0-C17611D63F84}" presName="BalanceSpacing" presStyleCnt="0"/>
      <dgm:spPr/>
    </dgm:pt>
    <dgm:pt modelId="{B187BADB-7E46-477A-B54C-DB5ED284ACC1}" type="pres">
      <dgm:prSet presAssocID="{3ACEBFE3-129B-437C-86A0-C17611D63F84}" presName="BalanceSpacing1" presStyleCnt="0"/>
      <dgm:spPr/>
    </dgm:pt>
    <dgm:pt modelId="{562B5F09-9FD1-4920-B05F-60126D107559}" type="pres">
      <dgm:prSet presAssocID="{81F37915-DE61-464C-A969-CB00EDAE7921}" presName="Accent1Text" presStyleLbl="node1" presStyleIdx="1" presStyleCnt="6"/>
      <dgm:spPr/>
    </dgm:pt>
    <dgm:pt modelId="{20F00ACE-2BD0-433B-BF67-567684111D00}" type="pres">
      <dgm:prSet presAssocID="{81F37915-DE61-464C-A969-CB00EDAE7921}" presName="spaceBetweenRectangles" presStyleCnt="0"/>
      <dgm:spPr/>
    </dgm:pt>
    <dgm:pt modelId="{A485C75F-1F8E-4869-A8B3-038706994856}" type="pres">
      <dgm:prSet presAssocID="{56F8D397-D2EE-4F89-92CA-2CBF991FC9B4}" presName="composite" presStyleCnt="0"/>
      <dgm:spPr/>
    </dgm:pt>
    <dgm:pt modelId="{8C3BE76E-0C75-4693-9CE8-729BFA423DE3}" type="pres">
      <dgm:prSet presAssocID="{56F8D397-D2EE-4F89-92CA-2CBF991FC9B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4A85ED17-4F1B-4ABB-A3C9-64B347D79E61}" type="pres">
      <dgm:prSet presAssocID="{56F8D397-D2EE-4F89-92CA-2CBF991FC9B4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9D6E5D7-6F57-4A7B-A3A2-387520A332EA}" type="pres">
      <dgm:prSet presAssocID="{56F8D397-D2EE-4F89-92CA-2CBF991FC9B4}" presName="BalanceSpacing" presStyleCnt="0"/>
      <dgm:spPr/>
    </dgm:pt>
    <dgm:pt modelId="{BDD5F7B8-26A0-40BC-ABA0-9DBA158E0B09}" type="pres">
      <dgm:prSet presAssocID="{56F8D397-D2EE-4F89-92CA-2CBF991FC9B4}" presName="BalanceSpacing1" presStyleCnt="0"/>
      <dgm:spPr/>
    </dgm:pt>
    <dgm:pt modelId="{36B02F7A-6948-4770-8E67-A40F0A72CD5D}" type="pres">
      <dgm:prSet presAssocID="{6FAFDC2A-3457-453E-B200-D4983C9647F2}" presName="Accent1Text" presStyleLbl="node1" presStyleIdx="3" presStyleCnt="6"/>
      <dgm:spPr/>
    </dgm:pt>
    <dgm:pt modelId="{162150FE-E55C-460C-B108-1DEDEACB1F35}" type="pres">
      <dgm:prSet presAssocID="{6FAFDC2A-3457-453E-B200-D4983C9647F2}" presName="spaceBetweenRectangles" presStyleCnt="0"/>
      <dgm:spPr/>
    </dgm:pt>
    <dgm:pt modelId="{C055E71C-98EE-4DE7-ADCF-AAD266D29462}" type="pres">
      <dgm:prSet presAssocID="{E8EE1064-AFC8-4C9B-BF30-2B69F499FDD7}" presName="composite" presStyleCnt="0"/>
      <dgm:spPr/>
    </dgm:pt>
    <dgm:pt modelId="{3269EDA3-D8E1-4A03-924B-71DD8DB132E1}" type="pres">
      <dgm:prSet presAssocID="{E8EE1064-AFC8-4C9B-BF30-2B69F499FDD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56844B7A-DC5D-40F8-A904-C2FB1FA183F6}" type="pres">
      <dgm:prSet presAssocID="{E8EE1064-AFC8-4C9B-BF30-2B69F499FDD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9242ECAB-352D-48CA-BDC4-D4EB430C73F2}" type="pres">
      <dgm:prSet presAssocID="{E8EE1064-AFC8-4C9B-BF30-2B69F499FDD7}" presName="BalanceSpacing" presStyleCnt="0"/>
      <dgm:spPr/>
    </dgm:pt>
    <dgm:pt modelId="{B1D7767A-6102-46C1-9F39-4598DCD6AA47}" type="pres">
      <dgm:prSet presAssocID="{E8EE1064-AFC8-4C9B-BF30-2B69F499FDD7}" presName="BalanceSpacing1" presStyleCnt="0"/>
      <dgm:spPr/>
    </dgm:pt>
    <dgm:pt modelId="{05CAA4A0-B0F1-4B49-B04E-9F8F31EDA8C1}" type="pres">
      <dgm:prSet presAssocID="{573B299E-1EE2-4B33-9365-1B22C5EB24E0}" presName="Accent1Text" presStyleLbl="node1" presStyleIdx="5" presStyleCnt="6"/>
      <dgm:spPr/>
    </dgm:pt>
  </dgm:ptLst>
  <dgm:cxnLst>
    <dgm:cxn modelId="{515BA606-0F25-4E9C-AA80-409E59BABDED}" type="presOf" srcId="{56F8D397-D2EE-4F89-92CA-2CBF991FC9B4}" destId="{8C3BE76E-0C75-4693-9CE8-729BFA423DE3}" srcOrd="0" destOrd="0" presId="urn:microsoft.com/office/officeart/2008/layout/AlternatingHexagons"/>
    <dgm:cxn modelId="{5B28CD16-9A12-4793-8508-610D2E77143C}" type="presOf" srcId="{81F37915-DE61-464C-A969-CB00EDAE7921}" destId="{562B5F09-9FD1-4920-B05F-60126D107559}" srcOrd="0" destOrd="0" presId="urn:microsoft.com/office/officeart/2008/layout/AlternatingHexagons"/>
    <dgm:cxn modelId="{50D92420-F427-4BB5-B525-5B0B743CBB9C}" type="presOf" srcId="{E8EE1064-AFC8-4C9B-BF30-2B69F499FDD7}" destId="{3269EDA3-D8E1-4A03-924B-71DD8DB132E1}" srcOrd="0" destOrd="0" presId="urn:microsoft.com/office/officeart/2008/layout/AlternatingHexagons"/>
    <dgm:cxn modelId="{DB59803A-9AE5-409A-AECA-843AEBCED884}" srcId="{56F8D397-D2EE-4F89-92CA-2CBF991FC9B4}" destId="{99C0E31A-06A6-4338-B587-57E1DFEAF28C}" srcOrd="0" destOrd="0" parTransId="{14D0162F-4804-41F5-85C7-7960006C093E}" sibTransId="{EAA7D267-D5F3-49BB-8206-C96C0FD7C162}"/>
    <dgm:cxn modelId="{3E9CE53B-84B9-4483-9A70-AC5A87852BDF}" srcId="{E8EE1064-AFC8-4C9B-BF30-2B69F499FDD7}" destId="{B0D33E20-93B0-41B0-AD45-849BCFBFEC52}" srcOrd="0" destOrd="0" parTransId="{67266F75-6663-40C4-B08B-0D8D00A3A703}" sibTransId="{BC30746E-13F8-4979-883A-E5F84F7CA9EC}"/>
    <dgm:cxn modelId="{4D29E83C-20B5-48D8-9E90-55D7BA652F37}" type="presOf" srcId="{6FAFDC2A-3457-453E-B200-D4983C9647F2}" destId="{36B02F7A-6948-4770-8E67-A40F0A72CD5D}" srcOrd="0" destOrd="0" presId="urn:microsoft.com/office/officeart/2008/layout/AlternatingHexagons"/>
    <dgm:cxn modelId="{ADD0E746-F786-4CB2-90CD-03656FE8B28C}" type="presOf" srcId="{573B299E-1EE2-4B33-9365-1B22C5EB24E0}" destId="{05CAA4A0-B0F1-4B49-B04E-9F8F31EDA8C1}" srcOrd="0" destOrd="0" presId="urn:microsoft.com/office/officeart/2008/layout/AlternatingHexagons"/>
    <dgm:cxn modelId="{9CA31A54-8E1B-40E8-92C8-1AEDA5C299B6}" srcId="{FE026EA9-A34B-4BB0-86D6-F135CDDB7133}" destId="{3ACEBFE3-129B-437C-86A0-C17611D63F84}" srcOrd="0" destOrd="0" parTransId="{4B052B0B-66F2-4D46-8773-F5864B22CB28}" sibTransId="{81F37915-DE61-464C-A969-CB00EDAE7921}"/>
    <dgm:cxn modelId="{9AB61A6E-99C3-452E-AA2A-F127F0A6C24D}" type="presOf" srcId="{ADBDDF77-E4F5-405A-BED5-87EA6BDFA08F}" destId="{EB11ED11-D573-4B53-9540-F9E08E892453}" srcOrd="0" destOrd="0" presId="urn:microsoft.com/office/officeart/2008/layout/AlternatingHexagons"/>
    <dgm:cxn modelId="{0B415279-99A8-4A0C-9E67-9D88B8F53B0E}" type="presOf" srcId="{FE026EA9-A34B-4BB0-86D6-F135CDDB7133}" destId="{CD4EAC24-FB5F-4F05-8C6B-5DDBE24B71C4}" srcOrd="0" destOrd="0" presId="urn:microsoft.com/office/officeart/2008/layout/AlternatingHexagons"/>
    <dgm:cxn modelId="{C2D18390-2DF6-4FAD-9103-832AE1CC75BE}" srcId="{FE026EA9-A34B-4BB0-86D6-F135CDDB7133}" destId="{56F8D397-D2EE-4F89-92CA-2CBF991FC9B4}" srcOrd="1" destOrd="0" parTransId="{3BE69EEA-BD9D-4D7F-8911-33672482F5E6}" sibTransId="{6FAFDC2A-3457-453E-B200-D4983C9647F2}"/>
    <dgm:cxn modelId="{206C6F9B-BF91-4BA2-A550-0CDF82F4679F}" type="presOf" srcId="{3ACEBFE3-129B-437C-86A0-C17611D63F84}" destId="{FFA51FAF-1BC8-4D64-83C5-7F52F14A2974}" srcOrd="0" destOrd="0" presId="urn:microsoft.com/office/officeart/2008/layout/AlternatingHexagons"/>
    <dgm:cxn modelId="{44F2E1B9-013A-4739-8565-578B2A8410B4}" type="presOf" srcId="{99C0E31A-06A6-4338-B587-57E1DFEAF28C}" destId="{4A85ED17-4F1B-4ABB-A3C9-64B347D79E61}" srcOrd="0" destOrd="0" presId="urn:microsoft.com/office/officeart/2008/layout/AlternatingHexagons"/>
    <dgm:cxn modelId="{78C04ADD-6355-460D-BF57-AFFE6D3A82F1}" srcId="{FE026EA9-A34B-4BB0-86D6-F135CDDB7133}" destId="{E8EE1064-AFC8-4C9B-BF30-2B69F499FDD7}" srcOrd="2" destOrd="0" parTransId="{2DA573D2-89D1-4363-9E8F-80888042DBB1}" sibTransId="{573B299E-1EE2-4B33-9365-1B22C5EB24E0}"/>
    <dgm:cxn modelId="{6A026EEA-FD7B-4CD1-8F67-18AB92B1607E}" srcId="{3ACEBFE3-129B-437C-86A0-C17611D63F84}" destId="{ADBDDF77-E4F5-405A-BED5-87EA6BDFA08F}" srcOrd="0" destOrd="0" parTransId="{84BEC30A-74C5-40D9-8685-807AF6AED321}" sibTransId="{502CC91A-2853-4F5B-94AC-5D663FA0B69F}"/>
    <dgm:cxn modelId="{37AB63FB-E6FD-47E2-A18F-A1321D16BF33}" type="presOf" srcId="{B0D33E20-93B0-41B0-AD45-849BCFBFEC52}" destId="{56844B7A-DC5D-40F8-A904-C2FB1FA183F6}" srcOrd="0" destOrd="0" presId="urn:microsoft.com/office/officeart/2008/layout/AlternatingHexagons"/>
    <dgm:cxn modelId="{09B5DAFD-60A4-43D9-A5B5-6C10C02925F0}" type="presParOf" srcId="{CD4EAC24-FB5F-4F05-8C6B-5DDBE24B71C4}" destId="{CF692178-7F66-4322-B54E-81B28B086361}" srcOrd="0" destOrd="0" presId="urn:microsoft.com/office/officeart/2008/layout/AlternatingHexagons"/>
    <dgm:cxn modelId="{EA3ED221-A332-42A0-84D8-8C9AE096F44F}" type="presParOf" srcId="{CF692178-7F66-4322-B54E-81B28B086361}" destId="{FFA51FAF-1BC8-4D64-83C5-7F52F14A2974}" srcOrd="0" destOrd="0" presId="urn:microsoft.com/office/officeart/2008/layout/AlternatingHexagons"/>
    <dgm:cxn modelId="{E02E7003-7DF1-4A82-BD73-72E356DEC9C5}" type="presParOf" srcId="{CF692178-7F66-4322-B54E-81B28B086361}" destId="{EB11ED11-D573-4B53-9540-F9E08E892453}" srcOrd="1" destOrd="0" presId="urn:microsoft.com/office/officeart/2008/layout/AlternatingHexagons"/>
    <dgm:cxn modelId="{D43565CE-4F7E-4899-88AF-5743EB6A9D79}" type="presParOf" srcId="{CF692178-7F66-4322-B54E-81B28B086361}" destId="{68406409-4C91-4926-9090-4C0CA6579B04}" srcOrd="2" destOrd="0" presId="urn:microsoft.com/office/officeart/2008/layout/AlternatingHexagons"/>
    <dgm:cxn modelId="{6238A8BB-B9C7-43D3-8F95-A9F93E4E4D0E}" type="presParOf" srcId="{CF692178-7F66-4322-B54E-81B28B086361}" destId="{B187BADB-7E46-477A-B54C-DB5ED284ACC1}" srcOrd="3" destOrd="0" presId="urn:microsoft.com/office/officeart/2008/layout/AlternatingHexagons"/>
    <dgm:cxn modelId="{C3D14246-DC8C-44D0-B02B-67D4D8AB198C}" type="presParOf" srcId="{CF692178-7F66-4322-B54E-81B28B086361}" destId="{562B5F09-9FD1-4920-B05F-60126D107559}" srcOrd="4" destOrd="0" presId="urn:microsoft.com/office/officeart/2008/layout/AlternatingHexagons"/>
    <dgm:cxn modelId="{3E78F73E-01E2-4E44-BDD6-1DFA077AC6A3}" type="presParOf" srcId="{CD4EAC24-FB5F-4F05-8C6B-5DDBE24B71C4}" destId="{20F00ACE-2BD0-433B-BF67-567684111D00}" srcOrd="1" destOrd="0" presId="urn:microsoft.com/office/officeart/2008/layout/AlternatingHexagons"/>
    <dgm:cxn modelId="{676CCA35-9C2E-4BE3-A42E-E2BE06A8713A}" type="presParOf" srcId="{CD4EAC24-FB5F-4F05-8C6B-5DDBE24B71C4}" destId="{A485C75F-1F8E-4869-A8B3-038706994856}" srcOrd="2" destOrd="0" presId="urn:microsoft.com/office/officeart/2008/layout/AlternatingHexagons"/>
    <dgm:cxn modelId="{43A9D66A-11BE-45E2-AE4D-183B6BD0A7A2}" type="presParOf" srcId="{A485C75F-1F8E-4869-A8B3-038706994856}" destId="{8C3BE76E-0C75-4693-9CE8-729BFA423DE3}" srcOrd="0" destOrd="0" presId="urn:microsoft.com/office/officeart/2008/layout/AlternatingHexagons"/>
    <dgm:cxn modelId="{53030DC9-B7FD-4504-8844-1D2CF07052D4}" type="presParOf" srcId="{A485C75F-1F8E-4869-A8B3-038706994856}" destId="{4A85ED17-4F1B-4ABB-A3C9-64B347D79E61}" srcOrd="1" destOrd="0" presId="urn:microsoft.com/office/officeart/2008/layout/AlternatingHexagons"/>
    <dgm:cxn modelId="{A8A7CFE8-AC39-4E98-ABD9-3FF692160FCD}" type="presParOf" srcId="{A485C75F-1F8E-4869-A8B3-038706994856}" destId="{F9D6E5D7-6F57-4A7B-A3A2-387520A332EA}" srcOrd="2" destOrd="0" presId="urn:microsoft.com/office/officeart/2008/layout/AlternatingHexagons"/>
    <dgm:cxn modelId="{5DDF1788-56E0-4045-9BA6-27B2E3F25A62}" type="presParOf" srcId="{A485C75F-1F8E-4869-A8B3-038706994856}" destId="{BDD5F7B8-26A0-40BC-ABA0-9DBA158E0B09}" srcOrd="3" destOrd="0" presId="urn:microsoft.com/office/officeart/2008/layout/AlternatingHexagons"/>
    <dgm:cxn modelId="{D39108C1-1E54-408F-8E95-8D87006D7598}" type="presParOf" srcId="{A485C75F-1F8E-4869-A8B3-038706994856}" destId="{36B02F7A-6948-4770-8E67-A40F0A72CD5D}" srcOrd="4" destOrd="0" presId="urn:microsoft.com/office/officeart/2008/layout/AlternatingHexagons"/>
    <dgm:cxn modelId="{97AA41F5-F7FC-4D0C-9080-B4435E3C56A2}" type="presParOf" srcId="{CD4EAC24-FB5F-4F05-8C6B-5DDBE24B71C4}" destId="{162150FE-E55C-460C-B108-1DEDEACB1F35}" srcOrd="3" destOrd="0" presId="urn:microsoft.com/office/officeart/2008/layout/AlternatingHexagons"/>
    <dgm:cxn modelId="{5E92E9DB-004D-484A-94B2-A20F96AA0713}" type="presParOf" srcId="{CD4EAC24-FB5F-4F05-8C6B-5DDBE24B71C4}" destId="{C055E71C-98EE-4DE7-ADCF-AAD266D29462}" srcOrd="4" destOrd="0" presId="urn:microsoft.com/office/officeart/2008/layout/AlternatingHexagons"/>
    <dgm:cxn modelId="{0DD3F494-D8BC-47FF-B899-405BC42E461D}" type="presParOf" srcId="{C055E71C-98EE-4DE7-ADCF-AAD266D29462}" destId="{3269EDA3-D8E1-4A03-924B-71DD8DB132E1}" srcOrd="0" destOrd="0" presId="urn:microsoft.com/office/officeart/2008/layout/AlternatingHexagons"/>
    <dgm:cxn modelId="{B20E8E25-CCA9-4C0F-BC60-9EAE6495A7D1}" type="presParOf" srcId="{C055E71C-98EE-4DE7-ADCF-AAD266D29462}" destId="{56844B7A-DC5D-40F8-A904-C2FB1FA183F6}" srcOrd="1" destOrd="0" presId="urn:microsoft.com/office/officeart/2008/layout/AlternatingHexagons"/>
    <dgm:cxn modelId="{095642E9-F3F0-437E-A4D2-AE51D79CDE73}" type="presParOf" srcId="{C055E71C-98EE-4DE7-ADCF-AAD266D29462}" destId="{9242ECAB-352D-48CA-BDC4-D4EB430C73F2}" srcOrd="2" destOrd="0" presId="urn:microsoft.com/office/officeart/2008/layout/AlternatingHexagons"/>
    <dgm:cxn modelId="{AAD0E26B-714F-4BC9-925C-ED8FDE126E63}" type="presParOf" srcId="{C055E71C-98EE-4DE7-ADCF-AAD266D29462}" destId="{B1D7767A-6102-46C1-9F39-4598DCD6AA47}" srcOrd="3" destOrd="0" presId="urn:microsoft.com/office/officeart/2008/layout/AlternatingHexagons"/>
    <dgm:cxn modelId="{53079CE2-9882-4DAE-BF9E-9CB7022CF57A}" type="presParOf" srcId="{C055E71C-98EE-4DE7-ADCF-AAD266D29462}" destId="{05CAA4A0-B0F1-4B49-B04E-9F8F31EDA8C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51FAF-1BC8-4D64-83C5-7F52F14A2974}">
      <dsp:nvSpPr>
        <dsp:cNvPr id="0" name=""/>
        <dsp:cNvSpPr/>
      </dsp:nvSpPr>
      <dsp:spPr>
        <a:xfrm rot="5400000">
          <a:off x="1205365" y="44113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 </a:t>
          </a:r>
        </a:p>
      </dsp:txBody>
      <dsp:txXfrm rot="-5400000">
        <a:off x="1340332" y="105236"/>
        <a:ext cx="402969" cy="463182"/>
      </dsp:txXfrm>
    </dsp:sp>
    <dsp:sp modelId="{EB11ED11-D573-4B53-9540-F9E08E892453}">
      <dsp:nvSpPr>
        <dsp:cNvPr id="0" name=""/>
        <dsp:cNvSpPr/>
      </dsp:nvSpPr>
      <dsp:spPr>
        <a:xfrm>
          <a:off x="1852295" y="134955"/>
          <a:ext cx="750961" cy="403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 </a:t>
          </a:r>
        </a:p>
      </dsp:txBody>
      <dsp:txXfrm>
        <a:off x="1852295" y="134955"/>
        <a:ext cx="750961" cy="403742"/>
      </dsp:txXfrm>
    </dsp:sp>
    <dsp:sp modelId="{562B5F09-9FD1-4920-B05F-60126D107559}">
      <dsp:nvSpPr>
        <dsp:cNvPr id="0" name=""/>
        <dsp:cNvSpPr/>
      </dsp:nvSpPr>
      <dsp:spPr>
        <a:xfrm rot="5400000">
          <a:off x="573104" y="44113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500" kern="1200"/>
        </a:p>
      </dsp:txBody>
      <dsp:txXfrm rot="-5400000">
        <a:off x="708071" y="105236"/>
        <a:ext cx="402969" cy="463182"/>
      </dsp:txXfrm>
    </dsp:sp>
    <dsp:sp modelId="{8C3BE76E-0C75-4693-9CE8-729BFA423DE3}">
      <dsp:nvSpPr>
        <dsp:cNvPr id="0" name=""/>
        <dsp:cNvSpPr/>
      </dsp:nvSpPr>
      <dsp:spPr>
        <a:xfrm rot="5400000">
          <a:off x="888023" y="615274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 </a:t>
          </a:r>
        </a:p>
      </dsp:txBody>
      <dsp:txXfrm rot="-5400000">
        <a:off x="1022990" y="676397"/>
        <a:ext cx="402969" cy="463182"/>
      </dsp:txXfrm>
    </dsp:sp>
    <dsp:sp modelId="{4A85ED17-4F1B-4ABB-A3C9-64B347D79E61}">
      <dsp:nvSpPr>
        <dsp:cNvPr id="0" name=""/>
        <dsp:cNvSpPr/>
      </dsp:nvSpPr>
      <dsp:spPr>
        <a:xfrm>
          <a:off x="180800" y="706116"/>
          <a:ext cx="726737" cy="403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 </a:t>
          </a:r>
        </a:p>
      </dsp:txBody>
      <dsp:txXfrm>
        <a:off x="180800" y="706116"/>
        <a:ext cx="726737" cy="403742"/>
      </dsp:txXfrm>
    </dsp:sp>
    <dsp:sp modelId="{36B02F7A-6948-4770-8E67-A40F0A72CD5D}">
      <dsp:nvSpPr>
        <dsp:cNvPr id="0" name=""/>
        <dsp:cNvSpPr/>
      </dsp:nvSpPr>
      <dsp:spPr>
        <a:xfrm rot="5400000">
          <a:off x="1520284" y="615274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500" kern="1200"/>
        </a:p>
      </dsp:txBody>
      <dsp:txXfrm rot="-5400000">
        <a:off x="1655251" y="676397"/>
        <a:ext cx="402969" cy="463182"/>
      </dsp:txXfrm>
    </dsp:sp>
    <dsp:sp modelId="{3269EDA3-D8E1-4A03-924B-71DD8DB132E1}">
      <dsp:nvSpPr>
        <dsp:cNvPr id="0" name=""/>
        <dsp:cNvSpPr/>
      </dsp:nvSpPr>
      <dsp:spPr>
        <a:xfrm rot="5400000">
          <a:off x="1205365" y="1186435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 </a:t>
          </a:r>
        </a:p>
      </dsp:txBody>
      <dsp:txXfrm rot="-5400000">
        <a:off x="1340332" y="1247558"/>
        <a:ext cx="402969" cy="463182"/>
      </dsp:txXfrm>
    </dsp:sp>
    <dsp:sp modelId="{56844B7A-DC5D-40F8-A904-C2FB1FA183F6}">
      <dsp:nvSpPr>
        <dsp:cNvPr id="0" name=""/>
        <dsp:cNvSpPr/>
      </dsp:nvSpPr>
      <dsp:spPr>
        <a:xfrm>
          <a:off x="1852295" y="1277278"/>
          <a:ext cx="750961" cy="403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 </a:t>
          </a:r>
        </a:p>
      </dsp:txBody>
      <dsp:txXfrm>
        <a:off x="1852295" y="1277278"/>
        <a:ext cx="750961" cy="403742"/>
      </dsp:txXfrm>
    </dsp:sp>
    <dsp:sp modelId="{05CAA4A0-B0F1-4B49-B04E-9F8F31EDA8C1}">
      <dsp:nvSpPr>
        <dsp:cNvPr id="0" name=""/>
        <dsp:cNvSpPr/>
      </dsp:nvSpPr>
      <dsp:spPr>
        <a:xfrm rot="5400000">
          <a:off x="573104" y="1186435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500" kern="1200"/>
        </a:p>
      </dsp:txBody>
      <dsp:txXfrm rot="-5400000">
        <a:off x="708071" y="1247558"/>
        <a:ext cx="402969" cy="4631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51FAF-1BC8-4D64-83C5-7F52F14A2974}">
      <dsp:nvSpPr>
        <dsp:cNvPr id="0" name=""/>
        <dsp:cNvSpPr/>
      </dsp:nvSpPr>
      <dsp:spPr>
        <a:xfrm rot="5400000">
          <a:off x="1205365" y="44113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 </a:t>
          </a:r>
        </a:p>
      </dsp:txBody>
      <dsp:txXfrm rot="-5400000">
        <a:off x="1340332" y="105236"/>
        <a:ext cx="402969" cy="463182"/>
      </dsp:txXfrm>
    </dsp:sp>
    <dsp:sp modelId="{EB11ED11-D573-4B53-9540-F9E08E892453}">
      <dsp:nvSpPr>
        <dsp:cNvPr id="0" name=""/>
        <dsp:cNvSpPr/>
      </dsp:nvSpPr>
      <dsp:spPr>
        <a:xfrm>
          <a:off x="1852295" y="134955"/>
          <a:ext cx="750961" cy="403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 </a:t>
          </a:r>
        </a:p>
      </dsp:txBody>
      <dsp:txXfrm>
        <a:off x="1852295" y="134955"/>
        <a:ext cx="750961" cy="403742"/>
      </dsp:txXfrm>
    </dsp:sp>
    <dsp:sp modelId="{562B5F09-9FD1-4920-B05F-60126D107559}">
      <dsp:nvSpPr>
        <dsp:cNvPr id="0" name=""/>
        <dsp:cNvSpPr/>
      </dsp:nvSpPr>
      <dsp:spPr>
        <a:xfrm rot="5400000">
          <a:off x="573104" y="44113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500" kern="1200"/>
        </a:p>
      </dsp:txBody>
      <dsp:txXfrm rot="-5400000">
        <a:off x="708071" y="105236"/>
        <a:ext cx="402969" cy="463182"/>
      </dsp:txXfrm>
    </dsp:sp>
    <dsp:sp modelId="{8C3BE76E-0C75-4693-9CE8-729BFA423DE3}">
      <dsp:nvSpPr>
        <dsp:cNvPr id="0" name=""/>
        <dsp:cNvSpPr/>
      </dsp:nvSpPr>
      <dsp:spPr>
        <a:xfrm rot="5400000">
          <a:off x="888023" y="615274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 </a:t>
          </a:r>
        </a:p>
      </dsp:txBody>
      <dsp:txXfrm rot="-5400000">
        <a:off x="1022990" y="676397"/>
        <a:ext cx="402969" cy="463182"/>
      </dsp:txXfrm>
    </dsp:sp>
    <dsp:sp modelId="{4A85ED17-4F1B-4ABB-A3C9-64B347D79E61}">
      <dsp:nvSpPr>
        <dsp:cNvPr id="0" name=""/>
        <dsp:cNvSpPr/>
      </dsp:nvSpPr>
      <dsp:spPr>
        <a:xfrm>
          <a:off x="180800" y="706116"/>
          <a:ext cx="726737" cy="403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 </a:t>
          </a:r>
        </a:p>
      </dsp:txBody>
      <dsp:txXfrm>
        <a:off x="180800" y="706116"/>
        <a:ext cx="726737" cy="403742"/>
      </dsp:txXfrm>
    </dsp:sp>
    <dsp:sp modelId="{36B02F7A-6948-4770-8E67-A40F0A72CD5D}">
      <dsp:nvSpPr>
        <dsp:cNvPr id="0" name=""/>
        <dsp:cNvSpPr/>
      </dsp:nvSpPr>
      <dsp:spPr>
        <a:xfrm rot="5400000">
          <a:off x="1520284" y="615274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500" kern="1200"/>
        </a:p>
      </dsp:txBody>
      <dsp:txXfrm rot="-5400000">
        <a:off x="1655251" y="676397"/>
        <a:ext cx="402969" cy="463182"/>
      </dsp:txXfrm>
    </dsp:sp>
    <dsp:sp modelId="{3269EDA3-D8E1-4A03-924B-71DD8DB132E1}">
      <dsp:nvSpPr>
        <dsp:cNvPr id="0" name=""/>
        <dsp:cNvSpPr/>
      </dsp:nvSpPr>
      <dsp:spPr>
        <a:xfrm rot="5400000">
          <a:off x="1205365" y="1186435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 </a:t>
          </a:r>
        </a:p>
      </dsp:txBody>
      <dsp:txXfrm rot="-5400000">
        <a:off x="1340332" y="1247558"/>
        <a:ext cx="402969" cy="463182"/>
      </dsp:txXfrm>
    </dsp:sp>
    <dsp:sp modelId="{56844B7A-DC5D-40F8-A904-C2FB1FA183F6}">
      <dsp:nvSpPr>
        <dsp:cNvPr id="0" name=""/>
        <dsp:cNvSpPr/>
      </dsp:nvSpPr>
      <dsp:spPr>
        <a:xfrm>
          <a:off x="1852295" y="1277278"/>
          <a:ext cx="750961" cy="403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 </a:t>
          </a:r>
        </a:p>
      </dsp:txBody>
      <dsp:txXfrm>
        <a:off x="1852295" y="1277278"/>
        <a:ext cx="750961" cy="403742"/>
      </dsp:txXfrm>
    </dsp:sp>
    <dsp:sp modelId="{05CAA4A0-B0F1-4B49-B04E-9F8F31EDA8C1}">
      <dsp:nvSpPr>
        <dsp:cNvPr id="0" name=""/>
        <dsp:cNvSpPr/>
      </dsp:nvSpPr>
      <dsp:spPr>
        <a:xfrm rot="5400000">
          <a:off x="573104" y="1186435"/>
          <a:ext cx="672904" cy="58542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500" kern="1200"/>
        </a:p>
      </dsp:txBody>
      <dsp:txXfrm rot="-5400000">
        <a:off x="708071" y="1247558"/>
        <a:ext cx="402969" cy="463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F027B7-945C-450B-B24C-40915021799D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220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A1A9EE2-F76B-4E8C-9906-D12CBAA802DF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6964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A5B5A0-1016-4910-99AD-D53F7322B583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_tradnl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426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n-US" sz="1300">
                <a:latin typeface="Times New Roman" panose="02020603050405020304" pitchFamily="18" charset="0"/>
              </a:rPr>
              <a:t>Universidad Autónoma de Madrid</a:t>
            </a:r>
          </a:p>
        </p:txBody>
      </p:sp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C70F47-C139-4FA8-92D5-7035E9BCE2F0}" type="slidenum">
              <a:rPr lang="es-ES_tradnl" altLang="en-US" sz="1300">
                <a:latin typeface="Times New Roman" panose="02020603050405020304" pitchFamily="18" charset="0"/>
              </a:rPr>
              <a:pPr/>
              <a:t>23</a:t>
            </a:fld>
            <a:endParaRPr lang="es-ES_tradnl" altLang="en-US" sz="130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743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n-US" sz="1300">
                <a:latin typeface="Times New Roman" panose="02020603050405020304" pitchFamily="18" charset="0"/>
              </a:rPr>
              <a:t>Universidad Autónoma de Madrid</a:t>
            </a:r>
          </a:p>
        </p:txBody>
      </p:sp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C70F47-C139-4FA8-92D5-7035E9BCE2F0}" type="slidenum">
              <a:rPr lang="es-ES_tradnl" altLang="en-US" sz="1300">
                <a:latin typeface="Times New Roman" panose="02020603050405020304" pitchFamily="18" charset="0"/>
              </a:rPr>
              <a:pPr/>
              <a:t>29</a:t>
            </a:fld>
            <a:endParaRPr lang="es-ES_tradnl" altLang="en-US" sz="130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63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n-US" sz="1300">
                <a:latin typeface="Times New Roman" panose="02020603050405020304" pitchFamily="18" charset="0"/>
              </a:rPr>
              <a:t>Universidad Autónoma de Madrid</a:t>
            </a:r>
          </a:p>
        </p:txBody>
      </p:sp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C70F47-C139-4FA8-92D5-7035E9BCE2F0}" type="slidenum">
              <a:rPr lang="es-ES_tradnl" altLang="en-US" sz="1300">
                <a:latin typeface="Times New Roman" panose="02020603050405020304" pitchFamily="18" charset="0"/>
              </a:rPr>
              <a:pPr/>
              <a:t>33</a:t>
            </a:fld>
            <a:endParaRPr lang="es-ES_tradnl" altLang="en-US" sz="130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81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n-US" sz="1300">
                <a:latin typeface="Times New Roman" panose="02020603050405020304" pitchFamily="18" charset="0"/>
              </a:rPr>
              <a:t>Universidad Autónoma de Madrid</a:t>
            </a:r>
          </a:p>
        </p:txBody>
      </p:sp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C70F47-C139-4FA8-92D5-7035E9BCE2F0}" type="slidenum">
              <a:rPr lang="es-ES_tradnl" altLang="en-US" sz="1300">
                <a:latin typeface="Times New Roman" panose="02020603050405020304" pitchFamily="18" charset="0"/>
              </a:rPr>
              <a:pPr/>
              <a:t>2</a:t>
            </a:fld>
            <a:endParaRPr lang="es-ES_tradnl" altLang="en-US" sz="130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74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n-US" sz="1300">
                <a:latin typeface="Times New Roman" panose="02020603050405020304" pitchFamily="18" charset="0"/>
              </a:rPr>
              <a:t>Universidad Autónoma de Madrid</a:t>
            </a:r>
          </a:p>
        </p:txBody>
      </p:sp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0F531B0-89A4-4697-A43F-EFEA65DE44BF}" type="slidenum">
              <a:rPr lang="es-ES_tradnl" altLang="en-US" sz="1300">
                <a:latin typeface="Times New Roman" panose="02020603050405020304" pitchFamily="18" charset="0"/>
              </a:rPr>
              <a:pPr/>
              <a:t>3</a:t>
            </a:fld>
            <a:endParaRPr lang="es-ES_tradnl" altLang="en-US" sz="1300">
              <a:latin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98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n-US" sz="1300">
                <a:latin typeface="Times New Roman" panose="02020603050405020304" pitchFamily="18" charset="0"/>
              </a:rPr>
              <a:t>Universidad Autónoma de Madrid</a:t>
            </a:r>
          </a:p>
        </p:txBody>
      </p:sp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0F531B0-89A4-4697-A43F-EFEA65DE44BF}" type="slidenum">
              <a:rPr lang="es-ES_tradnl" altLang="en-US" sz="1300">
                <a:latin typeface="Times New Roman" panose="02020603050405020304" pitchFamily="18" charset="0"/>
              </a:rPr>
              <a:pPr/>
              <a:t>4</a:t>
            </a:fld>
            <a:endParaRPr lang="es-ES_tradnl" altLang="en-US" sz="1300">
              <a:latin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31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n-US" sz="1300">
                <a:latin typeface="Times New Roman" panose="02020603050405020304" pitchFamily="18" charset="0"/>
              </a:rPr>
              <a:t>Universidad Autónoma de Madrid</a:t>
            </a:r>
          </a:p>
        </p:txBody>
      </p:sp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0F531B0-89A4-4697-A43F-EFEA65DE44BF}" type="slidenum">
              <a:rPr lang="es-ES_tradnl" altLang="en-US" sz="1300">
                <a:latin typeface="Times New Roman" panose="02020603050405020304" pitchFamily="18" charset="0"/>
              </a:rPr>
              <a:pPr/>
              <a:t>5</a:t>
            </a:fld>
            <a:endParaRPr lang="es-ES_tradnl" altLang="en-US" sz="1300">
              <a:latin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23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n-US" sz="1300">
                <a:latin typeface="Times New Roman" panose="02020603050405020304" pitchFamily="18" charset="0"/>
              </a:rPr>
              <a:t>Universidad Autónoma de Madrid</a:t>
            </a:r>
          </a:p>
        </p:txBody>
      </p:sp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0F531B0-89A4-4697-A43F-EFEA65DE44BF}" type="slidenum">
              <a:rPr lang="es-ES_tradnl" altLang="en-US" sz="1300">
                <a:latin typeface="Times New Roman" panose="02020603050405020304" pitchFamily="18" charset="0"/>
              </a:rPr>
              <a:pPr/>
              <a:t>12</a:t>
            </a:fld>
            <a:endParaRPr lang="es-ES_tradnl" altLang="en-US" sz="1300">
              <a:latin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34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n-US" sz="1300">
                <a:latin typeface="Times New Roman" panose="02020603050405020304" pitchFamily="18" charset="0"/>
              </a:rPr>
              <a:t>Universidad Autónoma de Madrid</a:t>
            </a:r>
          </a:p>
        </p:txBody>
      </p:sp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C70F47-C139-4FA8-92D5-7035E9BCE2F0}" type="slidenum">
              <a:rPr lang="es-ES_tradnl" altLang="en-US" sz="1300">
                <a:latin typeface="Times New Roman" panose="02020603050405020304" pitchFamily="18" charset="0"/>
              </a:rPr>
              <a:pPr/>
              <a:t>13</a:t>
            </a:fld>
            <a:endParaRPr lang="es-ES_tradnl" altLang="en-US" sz="130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828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n-US" sz="1300">
                <a:latin typeface="Times New Roman" panose="02020603050405020304" pitchFamily="18" charset="0"/>
              </a:rPr>
              <a:t>Universidad Autónoma de Madrid</a:t>
            </a:r>
          </a:p>
        </p:txBody>
      </p:sp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C70F47-C139-4FA8-92D5-7035E9BCE2F0}" type="slidenum">
              <a:rPr lang="es-ES_tradnl" altLang="en-US" sz="1300">
                <a:latin typeface="Times New Roman" panose="02020603050405020304" pitchFamily="18" charset="0"/>
              </a:rPr>
              <a:pPr/>
              <a:t>16</a:t>
            </a:fld>
            <a:endParaRPr lang="es-ES_tradnl" altLang="en-US" sz="130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5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n-US" sz="1300">
                <a:latin typeface="Times New Roman" panose="02020603050405020304" pitchFamily="18" charset="0"/>
              </a:rPr>
              <a:t>Universidad Autónoma de Madrid</a:t>
            </a:r>
          </a:p>
        </p:txBody>
      </p:sp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C70F47-C139-4FA8-92D5-7035E9BCE2F0}" type="slidenum">
              <a:rPr lang="es-ES_tradnl" altLang="en-US" sz="1300">
                <a:latin typeface="Times New Roman" panose="02020603050405020304" pitchFamily="18" charset="0"/>
              </a:rPr>
              <a:pPr/>
              <a:t>20</a:t>
            </a:fld>
            <a:endParaRPr lang="es-ES_tradnl" altLang="en-US" sz="1300">
              <a:latin typeface="Times New Roman" panose="02020603050405020304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n-US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1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1D84"/>
          </a:solidFill>
          <a:ln w="9525">
            <a:solidFill>
              <a:srgbClr val="001D84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dirty="0" smtClean="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s-ES_tradnl"/>
              <a:t>UAH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fld id="{CE5AB08C-A773-4C9D-A81E-994FE3ABCED8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9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0"/>
            <a:ext cx="1981200" cy="323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dirty="0" smtClean="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s-ES_tradnl"/>
              <a:t>UAH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51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00250" cy="6019800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848350" cy="6019800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0"/>
            <a:ext cx="1981200" cy="323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dirty="0" smtClean="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s-ES_tradnl"/>
              <a:t>UAH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23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0"/>
            <a:ext cx="1981200" cy="323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dirty="0" smtClean="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s-ES_tradnl"/>
              <a:t>UAH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36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0"/>
            <a:ext cx="1981200" cy="323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dirty="0" smtClean="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s-ES_tradnl"/>
              <a:t>UAH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38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90600"/>
            <a:ext cx="3924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39243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0"/>
            <a:ext cx="1981200" cy="323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dirty="0" smtClean="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s-ES_tradnl"/>
              <a:t>UAH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3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0"/>
            <a:ext cx="1981200" cy="323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dirty="0" smtClean="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s-ES_tradnl"/>
              <a:t>UAH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6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0"/>
            <a:ext cx="1981200" cy="323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dirty="0" smtClean="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s-ES_tradnl"/>
              <a:t>UAH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4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0"/>
            <a:ext cx="1981200" cy="323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dirty="0" smtClean="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s-ES_tradnl"/>
              <a:t>UAH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0"/>
            <a:ext cx="1981200" cy="323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dirty="0" smtClean="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s-ES_tradnl"/>
              <a:t>UAH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7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0"/>
            <a:ext cx="1981200" cy="323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dirty="0" smtClean="0"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s-ES_tradnl"/>
              <a:t>UAH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n-US" dirty="0" err="1"/>
              <a:t>Click</a:t>
            </a:r>
            <a:r>
              <a:rPr lang="es-ES_tradnl" altLang="en-US" dirty="0"/>
              <a:t> to </a:t>
            </a:r>
            <a:r>
              <a:rPr lang="es-ES_tradnl" altLang="en-US" dirty="0" err="1"/>
              <a:t>edit</a:t>
            </a:r>
            <a:r>
              <a:rPr lang="es-ES_tradnl" altLang="en-US" dirty="0"/>
              <a:t> Master </a:t>
            </a:r>
            <a:r>
              <a:rPr lang="es-ES_tradnl" altLang="en-US" dirty="0" err="1"/>
              <a:t>title</a:t>
            </a:r>
            <a:r>
              <a:rPr lang="es-ES_tradnl" altLang="en-US" dirty="0"/>
              <a:t> </a:t>
            </a:r>
            <a:r>
              <a:rPr lang="es-ES_tradnl" altLang="en-US" dirty="0" err="1"/>
              <a:t>style</a:t>
            </a:r>
            <a:endParaRPr lang="es-ES_tradnl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90600"/>
            <a:ext cx="8001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n-US" dirty="0" err="1"/>
              <a:t>Click</a:t>
            </a:r>
            <a:r>
              <a:rPr lang="es-ES_tradnl" altLang="en-US" dirty="0"/>
              <a:t> to </a:t>
            </a:r>
            <a:r>
              <a:rPr lang="es-ES_tradnl" altLang="en-US" dirty="0" err="1"/>
              <a:t>edit</a:t>
            </a:r>
            <a:r>
              <a:rPr lang="es-ES_tradnl" altLang="en-US" dirty="0"/>
              <a:t> Master </a:t>
            </a:r>
            <a:r>
              <a:rPr lang="es-ES_tradnl" altLang="en-US" dirty="0" err="1"/>
              <a:t>text</a:t>
            </a:r>
            <a:r>
              <a:rPr lang="es-ES_tradnl" altLang="en-US" dirty="0"/>
              <a:t> </a:t>
            </a:r>
            <a:r>
              <a:rPr lang="es-ES_tradnl" altLang="en-US" dirty="0" err="1"/>
              <a:t>styles</a:t>
            </a:r>
            <a:endParaRPr lang="es-ES_tradnl" altLang="en-US" dirty="0"/>
          </a:p>
          <a:p>
            <a:pPr lvl="1"/>
            <a:r>
              <a:rPr lang="es-ES_tradnl" altLang="en-US" dirty="0" err="1"/>
              <a:t>Second</a:t>
            </a:r>
            <a:r>
              <a:rPr lang="es-ES_tradnl" altLang="en-US" dirty="0"/>
              <a:t> </a:t>
            </a:r>
            <a:r>
              <a:rPr lang="es-ES_tradnl" altLang="en-US" dirty="0" err="1"/>
              <a:t>level</a:t>
            </a:r>
            <a:endParaRPr lang="es-ES_tradnl" altLang="en-US" dirty="0"/>
          </a:p>
          <a:p>
            <a:pPr lvl="2"/>
            <a:r>
              <a:rPr lang="es-ES_tradnl" altLang="en-US" dirty="0" err="1"/>
              <a:t>Third</a:t>
            </a:r>
            <a:r>
              <a:rPr lang="es-ES_tradnl" altLang="en-US" dirty="0"/>
              <a:t> </a:t>
            </a:r>
            <a:r>
              <a:rPr lang="es-ES_tradnl" altLang="en-US" dirty="0" err="1"/>
              <a:t>level</a:t>
            </a:r>
            <a:endParaRPr lang="es-ES_tradnl" altLang="en-US" dirty="0"/>
          </a:p>
          <a:p>
            <a:pPr lvl="3"/>
            <a:r>
              <a:rPr lang="es-ES_tradnl" altLang="en-US" dirty="0" err="1"/>
              <a:t>Fourth</a:t>
            </a:r>
            <a:r>
              <a:rPr lang="es-ES_tradnl" altLang="en-US" dirty="0"/>
              <a:t> </a:t>
            </a:r>
            <a:r>
              <a:rPr lang="es-ES_tradnl" altLang="en-US" dirty="0" err="1"/>
              <a:t>level</a:t>
            </a:r>
            <a:endParaRPr lang="es-ES_tradnl" altLang="en-US" dirty="0"/>
          </a:p>
          <a:p>
            <a:pPr lvl="4"/>
            <a:r>
              <a:rPr lang="es-ES_tradnl" altLang="en-US" dirty="0" err="1"/>
              <a:t>Fifth</a:t>
            </a:r>
            <a:r>
              <a:rPr lang="es-ES_tradnl" altLang="en-US" dirty="0"/>
              <a:t> </a:t>
            </a:r>
            <a:r>
              <a:rPr lang="es-ES_tradnl" altLang="en-US" dirty="0" err="1"/>
              <a:t>level</a:t>
            </a:r>
            <a:endParaRPr lang="es-ES_tradnl" altLang="en-US" dirty="0"/>
          </a:p>
        </p:txBody>
      </p:sp>
      <p:sp>
        <p:nvSpPr>
          <p:cNvPr id="1028" name="AutoShape 7"/>
          <p:cNvSpPr>
            <a:spLocks noChangeArrowheads="1"/>
          </p:cNvSpPr>
          <p:nvPr/>
        </p:nvSpPr>
        <p:spPr bwMode="auto">
          <a:xfrm>
            <a:off x="609600" y="83820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001C84"/>
          </a:solidFill>
          <a:ln w="9525">
            <a:solidFill>
              <a:srgbClr val="001D84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 flipV="1">
            <a:off x="609600" y="6384925"/>
            <a:ext cx="7924800" cy="1588"/>
          </a:xfrm>
          <a:prstGeom prst="line">
            <a:avLst/>
          </a:prstGeom>
          <a:noFill/>
          <a:ln w="3175">
            <a:solidFill>
              <a:srgbClr val="001D8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" name="Rectangle 21"/>
          <p:cNvSpPr>
            <a:spLocks noChangeArrowheads="1"/>
          </p:cNvSpPr>
          <p:nvPr userDrawn="1"/>
        </p:nvSpPr>
        <p:spPr bwMode="auto">
          <a:xfrm>
            <a:off x="7696200" y="6400800"/>
            <a:ext cx="869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283FF098-2E7E-4285-BB16-9FD6FC894A18}" type="slidenum">
              <a:rPr lang="en-US" altLang="en-US" sz="1200">
                <a:latin typeface="Arial" panose="020B0604020202020204" pitchFamily="34" charset="0"/>
              </a:rPr>
              <a:pPr algn="r"/>
              <a:t>‹Nº›</a:t>
            </a:fld>
            <a:endParaRPr lang="en-US" altLang="en-US" sz="120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001D84"/>
        </a:buClr>
        <a:buFont typeface="Wingdings" panose="05000000000000000000" pitchFamily="2" charset="2"/>
        <a:buChar char="o"/>
        <a:defRPr sz="26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rgbClr val="001D84"/>
        </a:buClr>
        <a:buFont typeface="Wingdings" panose="05000000000000000000" pitchFamily="2" charset="2"/>
        <a:buChar char="n"/>
        <a:defRPr sz="23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rgbClr val="001D84"/>
        </a:buClr>
        <a:buFont typeface="Wingdings" panose="05000000000000000000" pitchFamily="2" charset="2"/>
        <a:buChar char="o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rgbClr val="001D84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rgbClr val="001D84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1.jpe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0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Path planning</a:t>
            </a:r>
          </a:p>
        </p:txBody>
      </p:sp>
      <p:pic>
        <p:nvPicPr>
          <p:cNvPr id="15365" name="Imagen 1" descr="logo293 (positivo)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76250"/>
            <a:ext cx="208915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BF0D088-EBA3-7F4E-B296-3E584E329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5589240"/>
            <a:ext cx="2411760" cy="9804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990600"/>
            <a:ext cx="5546576" cy="5181600"/>
          </a:xfrm>
        </p:spPr>
        <p:txBody>
          <a:bodyPr/>
          <a:lstStyle/>
          <a:p>
            <a:r>
              <a:rPr lang="es-ES" dirty="0"/>
              <a:t>Mapas elevación digitales (DTM)</a:t>
            </a:r>
          </a:p>
          <a:p>
            <a:r>
              <a:rPr lang="es-ES" dirty="0"/>
              <a:t>Marte en alta resolución</a:t>
            </a:r>
          </a:p>
          <a:p>
            <a:pPr lvl="1"/>
            <a:r>
              <a:rPr lang="es-ES" dirty="0"/>
              <a:t>Desde 2m de resolución horizontal</a:t>
            </a:r>
          </a:p>
          <a:p>
            <a:pPr lvl="1"/>
            <a:r>
              <a:rPr lang="es-ES" dirty="0"/>
              <a:t>Hasta 25cm!</a:t>
            </a:r>
          </a:p>
          <a:p>
            <a:pPr lvl="1"/>
            <a:r>
              <a:rPr lang="es-ES" dirty="0"/>
              <a:t>Resolución vertical de decímetros</a:t>
            </a:r>
          </a:p>
          <a:p>
            <a:r>
              <a:rPr lang="es-ES" dirty="0"/>
              <a:t>Usados para la planificación (MER/MSL)</a:t>
            </a:r>
          </a:p>
          <a:p>
            <a:r>
              <a:rPr lang="es-ES" dirty="0"/>
              <a:t>Libre descarga</a:t>
            </a:r>
          </a:p>
          <a:p>
            <a:pPr marL="0" indent="0">
              <a:buNone/>
            </a:pPr>
            <a:r>
              <a:rPr lang="es-ES" dirty="0"/>
              <a:t>	www.uahirise.org/dtm</a:t>
            </a:r>
          </a:p>
        </p:txBody>
      </p:sp>
      <p:pic>
        <p:nvPicPr>
          <p:cNvPr id="48132" name="Picture 4" descr="MRO_ima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71"/>
          <a:stretch/>
        </p:blipFill>
        <p:spPr bwMode="auto">
          <a:xfrm>
            <a:off x="6033786" y="588353"/>
            <a:ext cx="3039105" cy="168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http://hirise-pds.lpl.arizona.edu/PDS/EXTRAS/DTM/ESP/ORB_030400_030499/ESP_030426_1685_ESP_030281_1685/DTEEC_030426_1685_030281_1685_A01.c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103670"/>
            <a:ext cx="3082358" cy="42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27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990600"/>
            <a:ext cx="8210872" cy="5181600"/>
          </a:xfrm>
        </p:spPr>
        <p:txBody>
          <a:bodyPr/>
          <a:lstStyle/>
          <a:p>
            <a:r>
              <a:rPr lang="es-ES" dirty="0"/>
              <a:t>Combinación altitud </a:t>
            </a:r>
            <a:r>
              <a:rPr lang="es-ES" dirty="0">
                <a:sym typeface="Wingdings" panose="05000000000000000000" pitchFamily="2" charset="2"/>
              </a:rPr>
              <a:t>+ costes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¿Qué hacer ante terrenos parcialmente conocidos?</a:t>
            </a:r>
          </a:p>
          <a:p>
            <a:pPr lvl="1"/>
            <a:r>
              <a:rPr lang="es-ES" dirty="0"/>
              <a:t>Usualmente </a:t>
            </a:r>
            <a:r>
              <a:rPr lang="es-ES" dirty="0" err="1"/>
              <a:t>replanificar</a:t>
            </a:r>
            <a:endParaRPr lang="es-ES" dirty="0"/>
          </a:p>
          <a:p>
            <a:pPr lvl="1"/>
            <a:r>
              <a:rPr lang="es-ES" dirty="0"/>
              <a:t>Algoritmos específicos </a:t>
            </a:r>
          </a:p>
          <a:p>
            <a:endParaRPr lang="es-ES" dirty="0"/>
          </a:p>
        </p:txBody>
      </p:sp>
      <p:pic>
        <p:nvPicPr>
          <p:cNvPr id="5" name="Picture 2" descr="http://www.astro.mech.tohoku.ac.jp/%7Eishigami/research/image/path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818" y="1484784"/>
            <a:ext cx="4500563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14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Introducción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990600"/>
            <a:ext cx="8001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-128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s-ES" dirty="0"/>
              <a:t>Algoritmos deterministas</a:t>
            </a:r>
          </a:p>
          <a:p>
            <a:pPr lvl="1"/>
            <a:r>
              <a:rPr lang="es-ES" dirty="0"/>
              <a:t>Búsqueda no informada</a:t>
            </a:r>
          </a:p>
          <a:p>
            <a:pPr lvl="1"/>
            <a:r>
              <a:rPr lang="es-ES" dirty="0"/>
              <a:t>Búsqueda heurística</a:t>
            </a:r>
          </a:p>
          <a:p>
            <a:r>
              <a:rPr lang="es-ES" dirty="0"/>
              <a:t>Algoritmos estocásticos</a:t>
            </a:r>
          </a:p>
          <a:p>
            <a:pPr lvl="1"/>
            <a:r>
              <a:rPr lang="es-ES" dirty="0"/>
              <a:t>Búsqueda en árboles</a:t>
            </a:r>
          </a:p>
          <a:p>
            <a:pPr lvl="1"/>
            <a:r>
              <a:rPr lang="es-ES" dirty="0"/>
              <a:t>Algoritmos genéticos</a:t>
            </a:r>
          </a:p>
          <a:p>
            <a:pPr lvl="1"/>
            <a:r>
              <a:rPr lang="es-ES" dirty="0"/>
              <a:t>Colonia de hormigas</a:t>
            </a:r>
            <a:endParaRPr lang="en-US" dirty="0"/>
          </a:p>
        </p:txBody>
      </p:sp>
      <p:sp>
        <p:nvSpPr>
          <p:cNvPr id="4" name="6 Flecha arriba"/>
          <p:cNvSpPr/>
          <p:nvPr/>
        </p:nvSpPr>
        <p:spPr bwMode="auto">
          <a:xfrm rot="16200000">
            <a:off x="5111713" y="1737159"/>
            <a:ext cx="540097" cy="899443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solidFill>
                <a:schemeClr val="bg2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96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/>
              <a:t>Resumen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/>
              <a:t>Introducción</a:t>
            </a:r>
          </a:p>
          <a:p>
            <a:r>
              <a:rPr lang="es-ES" altLang="en-US" b="1" dirty="0" err="1"/>
              <a:t>Dijkstra</a:t>
            </a:r>
            <a:endParaRPr lang="es-ES" altLang="en-US" b="1" dirty="0"/>
          </a:p>
          <a:p>
            <a:r>
              <a:rPr lang="es-ES" altLang="en-US" dirty="0"/>
              <a:t>A*</a:t>
            </a:r>
          </a:p>
          <a:p>
            <a:r>
              <a:rPr lang="en-US" altLang="en-US" dirty="0"/>
              <a:t>A*PS</a:t>
            </a:r>
          </a:p>
          <a:p>
            <a:r>
              <a:rPr lang="en-US" altLang="en-US" dirty="0"/>
              <a:t>Theta*</a:t>
            </a:r>
          </a:p>
          <a:p>
            <a:r>
              <a:rPr lang="en-US" altLang="en-US" dirty="0"/>
              <a:t>S-Theta*</a:t>
            </a:r>
          </a:p>
          <a:p>
            <a:r>
              <a:rPr lang="es-ES" altLang="en-U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4187208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Dijkstra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Avanza al nodo no visitado más cercano al origen</a:t>
            </a:r>
          </a:p>
          <a:p>
            <a:r>
              <a:rPr lang="es-ES" dirty="0"/>
              <a:t>Calculando la distancia entre este y sus vecinos</a:t>
            </a:r>
          </a:p>
          <a:p>
            <a:r>
              <a:rPr lang="es-ES" dirty="0"/>
              <a:t>Si la distancia al vecino es menor, se actualiza</a:t>
            </a:r>
          </a:p>
          <a:p>
            <a:r>
              <a:rPr lang="es-ES" dirty="0"/>
              <a:t>Búsqueda no informada</a:t>
            </a:r>
          </a:p>
        </p:txBody>
      </p:sp>
      <p:pic>
        <p:nvPicPr>
          <p:cNvPr id="5" name="3 Imagen" descr="Dijkstras_progress_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861048"/>
            <a:ext cx="20002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57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Dijkstra</a:t>
            </a:r>
            <a:endParaRPr lang="es-ES" dirty="0"/>
          </a:p>
        </p:txBody>
      </p:sp>
      <p:pic>
        <p:nvPicPr>
          <p:cNvPr id="5" name="Imagen 4" descr="Captura de pantalla 2014-02-17 a las 15.4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140271"/>
            <a:ext cx="9144000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137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/>
              <a:t>Resumen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/>
              <a:t>Introducción</a:t>
            </a:r>
          </a:p>
          <a:p>
            <a:r>
              <a:rPr lang="es-ES" altLang="en-US" dirty="0" err="1"/>
              <a:t>Dijkstra</a:t>
            </a:r>
            <a:endParaRPr lang="es-ES" altLang="en-US" dirty="0"/>
          </a:p>
          <a:p>
            <a:r>
              <a:rPr lang="es-ES" altLang="en-US" b="1" dirty="0"/>
              <a:t>A*</a:t>
            </a:r>
          </a:p>
          <a:p>
            <a:r>
              <a:rPr lang="en-US" altLang="en-US" dirty="0"/>
              <a:t>A*PS</a:t>
            </a:r>
          </a:p>
          <a:p>
            <a:r>
              <a:rPr lang="en-US" altLang="en-US" dirty="0"/>
              <a:t>Theta*</a:t>
            </a:r>
          </a:p>
          <a:p>
            <a:r>
              <a:rPr lang="en-US" altLang="en-US" dirty="0"/>
              <a:t>S-Theta*</a:t>
            </a:r>
          </a:p>
          <a:p>
            <a:r>
              <a:rPr lang="es-ES" altLang="en-U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731663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A*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Búsqueda informada</a:t>
            </a:r>
          </a:p>
          <a:p>
            <a:pPr lvl="1"/>
            <a:r>
              <a:rPr lang="es-ES" dirty="0"/>
              <a:t>Coste acumulado G(t): coste para alcanzar t</a:t>
            </a:r>
          </a:p>
          <a:p>
            <a:pPr lvl="1"/>
            <a:r>
              <a:rPr lang="es-ES" dirty="0"/>
              <a:t>Heurística H(t): estimación del coste para alcanzar el objetivo desde t</a:t>
            </a:r>
          </a:p>
          <a:p>
            <a:r>
              <a:rPr lang="es-ES" dirty="0"/>
              <a:t>Heurísticas típicas</a:t>
            </a:r>
          </a:p>
          <a:p>
            <a:pPr lvl="1"/>
            <a:r>
              <a:rPr lang="es-ES" dirty="0"/>
              <a:t>Distancia </a:t>
            </a:r>
            <a:r>
              <a:rPr lang="es-ES" dirty="0" err="1"/>
              <a:t>octil</a:t>
            </a:r>
            <a:endParaRPr lang="es-ES" dirty="0"/>
          </a:p>
          <a:p>
            <a:pPr lvl="1"/>
            <a:r>
              <a:rPr lang="es-ES" dirty="0"/>
              <a:t>Distancia </a:t>
            </a:r>
            <a:r>
              <a:rPr lang="es-ES" dirty="0" err="1"/>
              <a:t>euclídea</a:t>
            </a:r>
            <a:endParaRPr lang="es-ES" dirty="0"/>
          </a:p>
          <a:p>
            <a:r>
              <a:rPr lang="es-ES" dirty="0"/>
              <a:t>Expande menos nodos que </a:t>
            </a:r>
            <a:r>
              <a:rPr lang="es-ES" dirty="0" err="1"/>
              <a:t>Dijkstra</a:t>
            </a:r>
            <a:endParaRPr lang="es-ES" dirty="0"/>
          </a:p>
          <a:p>
            <a:r>
              <a:rPr lang="es-ES" dirty="0"/>
              <a:t>Sencillo, rápido y obtiene la ruta óptima en grafos de visibilidad</a:t>
            </a:r>
          </a:p>
          <a:p>
            <a:r>
              <a:rPr lang="es-ES" dirty="0"/>
              <a:t>Restringe los giros a 45º</a:t>
            </a:r>
          </a:p>
        </p:txBody>
      </p:sp>
    </p:spTree>
    <p:extLst>
      <p:ext uri="{BB962C8B-B14F-4D97-AF65-F5344CB8AC3E}">
        <p14:creationId xmlns:p14="http://schemas.microsoft.com/office/powerpoint/2010/main" val="137790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A*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Posibles mejoras</a:t>
            </a:r>
          </a:p>
          <a:p>
            <a:pPr lvl="1"/>
            <a:r>
              <a:rPr lang="es-ES" dirty="0"/>
              <a:t>16, 34, 64 vecinos</a:t>
            </a:r>
          </a:p>
          <a:p>
            <a:pPr lvl="1"/>
            <a:r>
              <a:rPr lang="es-ES" dirty="0"/>
              <a:t>Heurísticas</a:t>
            </a:r>
          </a:p>
          <a:p>
            <a:pPr lvl="1"/>
            <a:r>
              <a:rPr lang="es-ES" dirty="0"/>
              <a:t>Búsqueda bidireccional</a:t>
            </a:r>
          </a:p>
          <a:p>
            <a:pPr lvl="1"/>
            <a:r>
              <a:rPr lang="es-ES" dirty="0" err="1"/>
              <a:t>Multi</a:t>
            </a:r>
            <a:r>
              <a:rPr lang="es-ES" dirty="0"/>
              <a:t>-hilo</a:t>
            </a:r>
          </a:p>
        </p:txBody>
      </p:sp>
      <p:pic>
        <p:nvPicPr>
          <p:cNvPr id="6" name="3 Imagen" descr="Astar_progress_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980728"/>
            <a:ext cx="20002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78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A*</a:t>
            </a:r>
          </a:p>
        </p:txBody>
      </p:sp>
      <p:pic>
        <p:nvPicPr>
          <p:cNvPr id="6" name="Imagen 4" descr="Captura de pantalla 2013-03-18 a las 13.3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904875"/>
            <a:ext cx="50419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06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/>
              <a:t>Resumen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b="1" dirty="0"/>
              <a:t>Introducción</a:t>
            </a:r>
          </a:p>
          <a:p>
            <a:r>
              <a:rPr lang="es-ES" altLang="en-US" dirty="0" err="1"/>
              <a:t>Dijkstra</a:t>
            </a:r>
            <a:endParaRPr lang="es-ES" altLang="en-US" dirty="0"/>
          </a:p>
          <a:p>
            <a:r>
              <a:rPr lang="es-ES" altLang="en-US" dirty="0"/>
              <a:t>A*</a:t>
            </a:r>
          </a:p>
          <a:p>
            <a:r>
              <a:rPr lang="en-US" altLang="en-US" dirty="0"/>
              <a:t>A*PS</a:t>
            </a:r>
          </a:p>
          <a:p>
            <a:r>
              <a:rPr lang="en-US" altLang="en-US" dirty="0"/>
              <a:t>Theta*</a:t>
            </a:r>
          </a:p>
          <a:p>
            <a:r>
              <a:rPr lang="en-US" altLang="en-US" dirty="0"/>
              <a:t>S-Theta*</a:t>
            </a:r>
          </a:p>
          <a:p>
            <a:r>
              <a:rPr lang="es-ES" altLang="en-US" dirty="0"/>
              <a:t>Conclusiones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/>
              <a:t>Resumen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/>
              <a:t>Introducción</a:t>
            </a:r>
          </a:p>
          <a:p>
            <a:r>
              <a:rPr lang="es-ES" altLang="en-US" dirty="0" err="1"/>
              <a:t>Dijkstra</a:t>
            </a:r>
            <a:endParaRPr lang="es-ES" altLang="en-US" dirty="0"/>
          </a:p>
          <a:p>
            <a:r>
              <a:rPr lang="es-ES" altLang="en-US" dirty="0"/>
              <a:t>A*</a:t>
            </a:r>
          </a:p>
          <a:p>
            <a:r>
              <a:rPr lang="en-US" altLang="en-US" b="1" dirty="0"/>
              <a:t>A*PS</a:t>
            </a:r>
          </a:p>
          <a:p>
            <a:r>
              <a:rPr lang="en-US" altLang="en-US" dirty="0"/>
              <a:t>Theta*</a:t>
            </a:r>
          </a:p>
          <a:p>
            <a:r>
              <a:rPr lang="en-US" altLang="en-US" dirty="0"/>
              <a:t>S-Theta*</a:t>
            </a:r>
          </a:p>
          <a:p>
            <a:r>
              <a:rPr lang="es-ES" altLang="en-U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657623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A*PS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A*PS (A* Post </a:t>
            </a:r>
            <a:r>
              <a:rPr lang="es-ES" dirty="0" err="1"/>
              <a:t>Smoothed</a:t>
            </a:r>
            <a:r>
              <a:rPr lang="es-ES" dirty="0"/>
              <a:t>) reduce la ruta producida por A* eliminando nodos intermedios</a:t>
            </a:r>
          </a:p>
          <a:p>
            <a:r>
              <a:rPr lang="es-ES" dirty="0"/>
              <a:t>Introduce la línea de visibilidad</a:t>
            </a:r>
          </a:p>
          <a:p>
            <a:r>
              <a:rPr lang="es-ES" dirty="0"/>
              <a:t>Mejora la ruta </a:t>
            </a:r>
            <a:r>
              <a:rPr lang="es-ES" dirty="0">
                <a:sym typeface="Wingdings" panose="05000000000000000000" pitchFamily="2" charset="2"/>
              </a:rPr>
              <a:t> a costa de más cálculos</a:t>
            </a:r>
            <a:endParaRPr lang="es-ES" dirty="0"/>
          </a:p>
        </p:txBody>
      </p:sp>
      <p:pic>
        <p:nvPicPr>
          <p:cNvPr id="7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14359"/>
            <a:ext cx="1987127" cy="198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1"/>
          <p:cNvSpPr txBox="1">
            <a:spLocks noChangeArrowheads="1"/>
          </p:cNvSpPr>
          <p:nvPr/>
        </p:nvSpPr>
        <p:spPr bwMode="auto">
          <a:xfrm>
            <a:off x="1411387" y="3656558"/>
            <a:ext cx="568325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45" tIns="41473" rIns="82945" bIns="41473">
            <a:spAutoFit/>
          </a:bodyPr>
          <a:lstStyle>
            <a:lvl1pPr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s-ES" altLang="en-US" b="1" dirty="0">
                <a:solidFill>
                  <a:schemeClr val="tx1"/>
                </a:solidFill>
                <a:latin typeface="+mj-lt"/>
              </a:rPr>
              <a:t>A*: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4002186" y="3305720"/>
            <a:ext cx="3014732" cy="1995488"/>
            <a:chOff x="4002186" y="1412776"/>
            <a:chExt cx="3014732" cy="1995488"/>
          </a:xfrm>
        </p:grpSpPr>
        <p:sp>
          <p:nvSpPr>
            <p:cNvPr id="6" name="Flecha derecha 5"/>
            <p:cNvSpPr>
              <a:spLocks noChangeArrowheads="1"/>
            </p:cNvSpPr>
            <p:nvPr/>
          </p:nvSpPr>
          <p:spPr bwMode="auto">
            <a:xfrm>
              <a:off x="4002186" y="1962051"/>
              <a:ext cx="929853" cy="339725"/>
            </a:xfrm>
            <a:prstGeom prst="rightArrow">
              <a:avLst>
                <a:gd name="adj1" fmla="val 50000"/>
                <a:gd name="adj2" fmla="val 44992"/>
              </a:avLst>
            </a:prstGeom>
            <a:gradFill rotWithShape="1">
              <a:gsLst>
                <a:gs pos="0">
                  <a:srgbClr val="6083CB"/>
                </a:gs>
                <a:gs pos="50000">
                  <a:srgbClr val="3E70CA"/>
                </a:gs>
                <a:gs pos="100000">
                  <a:srgbClr val="2E61BA"/>
                </a:gs>
              </a:gsLst>
              <a:lin ang="5400000"/>
            </a:gradFill>
            <a:ln w="9525">
              <a:noFill/>
              <a:miter lim="800000"/>
              <a:headEnd/>
              <a:tailEnd/>
            </a:ln>
            <a:effectLst>
              <a:outerShdw dist="19050" dir="5400000" algn="ctr" rotWithShape="0">
                <a:srgbClr val="808080">
                  <a:alpha val="62999"/>
                </a:srgbClr>
              </a:outerShdw>
            </a:effectLst>
          </p:spPr>
          <p:txBody>
            <a:bodyPr lIns="82945" tIns="41473" rIns="82945" bIns="41473" anchor="ctr"/>
            <a:lstStyle/>
            <a:p>
              <a:pPr>
                <a:defRPr/>
              </a:pPr>
              <a:endParaRPr lang="es-ES" b="1">
                <a:latin typeface="Times New Roman" charset="0"/>
                <a:ea typeface="ＭＳ Ｐゴシック" charset="-128"/>
              </a:endParaRPr>
            </a:p>
          </p:txBody>
        </p:sp>
        <p:pic>
          <p:nvPicPr>
            <p:cNvPr id="8" name="Imagen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152" y="1412776"/>
              <a:ext cx="1995766" cy="1995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CuadroTexto 1"/>
            <p:cNvSpPr txBox="1">
              <a:spLocks noChangeArrowheads="1"/>
            </p:cNvSpPr>
            <p:nvPr/>
          </p:nvSpPr>
          <p:spPr bwMode="auto">
            <a:xfrm>
              <a:off x="4055951" y="1706365"/>
              <a:ext cx="876089" cy="360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2945" tIns="41473" rIns="82945" bIns="41473">
              <a:spAutoFit/>
            </a:bodyPr>
            <a:lstStyle>
              <a:lvl1pPr>
                <a:defRPr kumimoji="1">
                  <a:solidFill>
                    <a:schemeClr val="bg2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bg2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bg2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bg2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bg2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2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2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2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bg2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s-ES" altLang="en-US" b="1" dirty="0">
                  <a:solidFill>
                    <a:schemeClr val="tx1"/>
                  </a:solidFill>
                  <a:latin typeface="+mj-lt"/>
                </a:rPr>
                <a:t>A*PS: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37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A*PS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Línea de visibilidad</a:t>
            </a:r>
          </a:p>
          <a:p>
            <a:r>
              <a:rPr lang="es-ES" dirty="0"/>
              <a:t>El coste crece a medida que los nodos a comprobar se alejan entre sí</a:t>
            </a:r>
          </a:p>
        </p:txBody>
      </p:sp>
      <p:pic>
        <p:nvPicPr>
          <p:cNvPr id="7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669435"/>
            <a:ext cx="2880320" cy="289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írculo: vacío 7"/>
          <p:cNvSpPr/>
          <p:nvPr/>
        </p:nvSpPr>
        <p:spPr bwMode="auto">
          <a:xfrm>
            <a:off x="2732682" y="2636912"/>
            <a:ext cx="135632" cy="135632"/>
          </a:xfrm>
          <a:prstGeom prst="donu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A</a:t>
            </a:r>
          </a:p>
        </p:txBody>
      </p:sp>
      <p:sp>
        <p:nvSpPr>
          <p:cNvPr id="9" name="Círculo: vacío 8"/>
          <p:cNvSpPr/>
          <p:nvPr/>
        </p:nvSpPr>
        <p:spPr bwMode="auto">
          <a:xfrm>
            <a:off x="3682206" y="4509120"/>
            <a:ext cx="135632" cy="135632"/>
          </a:xfrm>
          <a:prstGeom prst="donu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rPr>
              <a:t>B</a:t>
            </a:r>
          </a:p>
        </p:txBody>
      </p:sp>
      <p:sp>
        <p:nvSpPr>
          <p:cNvPr id="11" name="Círculo: vacío 10"/>
          <p:cNvSpPr/>
          <p:nvPr/>
        </p:nvSpPr>
        <p:spPr bwMode="auto">
          <a:xfrm>
            <a:off x="5555606" y="5445224"/>
            <a:ext cx="135632" cy="135632"/>
          </a:xfrm>
          <a:prstGeom prst="donu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dirty="0">
                <a:latin typeface="Helvetica" charset="0"/>
              </a:rPr>
              <a:t>C</a:t>
            </a: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cxnSp>
        <p:nvCxnSpPr>
          <p:cNvPr id="14" name="Conector recto 13"/>
          <p:cNvCxnSpPr>
            <a:stCxn id="8" idx="5"/>
            <a:endCxn id="11" idx="1"/>
          </p:cNvCxnSpPr>
          <p:nvPr/>
        </p:nvCxnSpPr>
        <p:spPr bwMode="auto">
          <a:xfrm>
            <a:off x="2848451" y="2752681"/>
            <a:ext cx="2727018" cy="271240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297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/>
              <a:t>Resumen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/>
              <a:t>Introducción</a:t>
            </a:r>
          </a:p>
          <a:p>
            <a:r>
              <a:rPr lang="es-ES" altLang="en-US" dirty="0" err="1"/>
              <a:t>Dijkstra</a:t>
            </a:r>
            <a:endParaRPr lang="es-ES" altLang="en-US" dirty="0"/>
          </a:p>
          <a:p>
            <a:r>
              <a:rPr lang="es-ES" altLang="en-US" dirty="0"/>
              <a:t>A*</a:t>
            </a:r>
          </a:p>
          <a:p>
            <a:r>
              <a:rPr lang="en-US" altLang="en-US" dirty="0"/>
              <a:t>A*PS</a:t>
            </a:r>
          </a:p>
          <a:p>
            <a:r>
              <a:rPr lang="en-US" altLang="en-US" b="1" dirty="0"/>
              <a:t>Theta*</a:t>
            </a:r>
          </a:p>
          <a:p>
            <a:r>
              <a:rPr lang="en-US" altLang="en-US" dirty="0"/>
              <a:t>S-Theta*</a:t>
            </a:r>
          </a:p>
          <a:p>
            <a:r>
              <a:rPr lang="es-ES" altLang="en-U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144667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" descr="Captura de pantalla 2015-02-26 a las 10.52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286844"/>
            <a:ext cx="78994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Theta*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Variación de A* que integra la línea de visibilidad durante la búsqueda</a:t>
            </a:r>
          </a:p>
          <a:p>
            <a:pPr lvl="1"/>
            <a:r>
              <a:rPr lang="es-ES" dirty="0"/>
              <a:t>Elimina la restricción de A*: los giros no están restringidos a 45º </a:t>
            </a:r>
            <a:r>
              <a:rPr lang="es-ES" dirty="0">
                <a:sym typeface="Wingdings" panose="05000000000000000000" pitchFamily="2" charset="2"/>
              </a:rPr>
              <a:t> r</a:t>
            </a:r>
            <a:r>
              <a:rPr lang="es-ES" dirty="0"/>
              <a:t>utas más naturales</a:t>
            </a:r>
          </a:p>
          <a:p>
            <a:pPr lvl="1"/>
            <a:r>
              <a:rPr lang="es-ES" dirty="0"/>
              <a:t>Mejores rutas que A* (y que A*PS), pero con mayor coste computacional</a:t>
            </a:r>
          </a:p>
        </p:txBody>
      </p:sp>
    </p:spTree>
    <p:extLst>
      <p:ext uri="{BB962C8B-B14F-4D97-AF65-F5344CB8AC3E}">
        <p14:creationId xmlns:p14="http://schemas.microsoft.com/office/powerpoint/2010/main" val="1641014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Theta*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Comparativamente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65" y="3957216"/>
            <a:ext cx="1987550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lecha derecha 5"/>
          <p:cNvSpPr>
            <a:spLocks noChangeArrowheads="1"/>
          </p:cNvSpPr>
          <p:nvPr/>
        </p:nvSpPr>
        <p:spPr bwMode="auto">
          <a:xfrm>
            <a:off x="4130352" y="2322091"/>
            <a:ext cx="788988" cy="341312"/>
          </a:xfrm>
          <a:prstGeom prst="rightArrow">
            <a:avLst>
              <a:gd name="adj1" fmla="val 50000"/>
              <a:gd name="adj2" fmla="val 44991"/>
            </a:avLst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dist="19050" dir="5400000" algn="ctr" rotWithShape="0">
              <a:srgbClr val="808080">
                <a:alpha val="62999"/>
              </a:srgbClr>
            </a:outerShdw>
          </a:effectLst>
        </p:spPr>
        <p:txBody>
          <a:bodyPr lIns="82945" tIns="41473" rIns="82945" bIns="41473" anchor="ctr"/>
          <a:lstStyle/>
          <a:p>
            <a:pPr>
              <a:defRPr/>
            </a:pPr>
            <a:endParaRPr lang="es-ES" b="1">
              <a:latin typeface="+mj-lt"/>
              <a:ea typeface="ＭＳ Ｐゴシック" charset="-128"/>
            </a:endParaRPr>
          </a:p>
        </p:txBody>
      </p:sp>
      <p:pic>
        <p:nvPicPr>
          <p:cNvPr id="7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465" y="1782341"/>
            <a:ext cx="1987550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72816"/>
            <a:ext cx="1995487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624951" y="4328691"/>
            <a:ext cx="949776" cy="36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s-ES" altLang="en-US" b="1">
                <a:solidFill>
                  <a:schemeClr val="tx1"/>
                </a:solidFill>
                <a:latin typeface="+mj-lt"/>
              </a:rPr>
              <a:t>Theta*:</a:t>
            </a:r>
          </a:p>
        </p:txBody>
      </p:sp>
      <p:sp>
        <p:nvSpPr>
          <p:cNvPr id="10" name="CuadroTexto 1"/>
          <p:cNvSpPr txBox="1">
            <a:spLocks noChangeArrowheads="1"/>
          </p:cNvSpPr>
          <p:nvPr/>
        </p:nvSpPr>
        <p:spPr bwMode="auto">
          <a:xfrm>
            <a:off x="1469702" y="2095078"/>
            <a:ext cx="36036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s-ES" altLang="en-US" b="1" dirty="0">
                <a:solidFill>
                  <a:schemeClr val="tx1"/>
                </a:solidFill>
                <a:latin typeface="+mj-lt"/>
              </a:rPr>
              <a:t>A*: 	                           A*PS:</a:t>
            </a:r>
          </a:p>
        </p:txBody>
      </p:sp>
    </p:spTree>
    <p:extLst>
      <p:ext uri="{BB962C8B-B14F-4D97-AF65-F5344CB8AC3E}">
        <p14:creationId xmlns:p14="http://schemas.microsoft.com/office/powerpoint/2010/main" val="92350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Theta*</a:t>
            </a:r>
          </a:p>
        </p:txBody>
      </p:sp>
      <p:pic>
        <p:nvPicPr>
          <p:cNvPr id="5" name="Imagen 3" descr="Captura de pantalla 2013-03-18 a las 13.50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86556"/>
            <a:ext cx="535940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12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Theta*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990600"/>
            <a:ext cx="7778824" cy="5181600"/>
          </a:xfrm>
        </p:spPr>
        <p:txBody>
          <a:bodyPr/>
          <a:lstStyle/>
          <a:p>
            <a:r>
              <a:rPr lang="es-ES" dirty="0"/>
              <a:t>Básicamente, Theta* es A*</a:t>
            </a:r>
          </a:p>
          <a:p>
            <a:r>
              <a:rPr lang="es-ES" dirty="0"/>
              <a:t>Cambia la función en la que se actualizan las conexiones entre los nodos</a:t>
            </a:r>
          </a:p>
          <a:p>
            <a:r>
              <a:rPr lang="es-ES" dirty="0"/>
              <a:t>Nodos no adyacentes pueden estar conectados</a:t>
            </a:r>
          </a:p>
          <a:p>
            <a:r>
              <a:rPr lang="es-ES" dirty="0"/>
              <a:t>Los cambios de dirección sólo se dan en los vértices de los obstáculos</a:t>
            </a:r>
          </a:p>
          <a:p>
            <a:pPr lvl="1"/>
            <a:r>
              <a:rPr lang="es-ES" dirty="0"/>
              <a:t>¿Puede ser un problema acercarse demasiado a un obstáculo?</a:t>
            </a:r>
          </a:p>
        </p:txBody>
      </p:sp>
    </p:spTree>
    <p:extLst>
      <p:ext uri="{BB962C8B-B14F-4D97-AF65-F5344CB8AC3E}">
        <p14:creationId xmlns:p14="http://schemas.microsoft.com/office/powerpoint/2010/main" val="681827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Theta*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Establecer márgenes de seguridad (aplicable a todos los algoritmos)</a:t>
            </a:r>
          </a:p>
        </p:txBody>
      </p:sp>
      <p:pic>
        <p:nvPicPr>
          <p:cNvPr id="5" name="Picture 2" descr="C:\Users\pablich\Desktop\ixion\UGV\doc\100-30-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3" t="5357" r="24776" b="7143"/>
          <a:stretch>
            <a:fillRect/>
          </a:stretch>
        </p:blipFill>
        <p:spPr bwMode="auto">
          <a:xfrm>
            <a:off x="35496" y="1845295"/>
            <a:ext cx="4632977" cy="454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pablich\Desktop\ixion\UGV\doc\100-30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9" t="6493" r="25652" b="6494"/>
          <a:stretch>
            <a:fillRect/>
          </a:stretch>
        </p:blipFill>
        <p:spPr bwMode="auto">
          <a:xfrm>
            <a:off x="2291061" y="1931047"/>
            <a:ext cx="4484754" cy="445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pablich\Desktop\ixion\UGV\doc\100-30-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6" t="6190" r="25616" b="7149"/>
          <a:stretch>
            <a:fillRect/>
          </a:stretch>
        </p:blipFill>
        <p:spPr bwMode="auto">
          <a:xfrm>
            <a:off x="4515770" y="1931047"/>
            <a:ext cx="4530823" cy="445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4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/>
              <a:t>Resumen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/>
              <a:t>Introducción</a:t>
            </a:r>
          </a:p>
          <a:p>
            <a:r>
              <a:rPr lang="es-ES" altLang="en-US" dirty="0" err="1"/>
              <a:t>Dijkstra</a:t>
            </a:r>
            <a:endParaRPr lang="es-ES" altLang="en-US" dirty="0"/>
          </a:p>
          <a:p>
            <a:r>
              <a:rPr lang="es-ES" altLang="en-US" dirty="0"/>
              <a:t>A*</a:t>
            </a:r>
          </a:p>
          <a:p>
            <a:r>
              <a:rPr lang="en-US" altLang="en-US" dirty="0"/>
              <a:t>A*PS</a:t>
            </a:r>
          </a:p>
          <a:p>
            <a:r>
              <a:rPr lang="en-US" altLang="en-US" dirty="0"/>
              <a:t>Theta*</a:t>
            </a:r>
          </a:p>
          <a:p>
            <a:r>
              <a:rPr lang="en-US" altLang="en-US" b="1" dirty="0"/>
              <a:t>S-Theta*</a:t>
            </a:r>
          </a:p>
          <a:p>
            <a:r>
              <a:rPr lang="es-ES" altLang="en-U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90790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Introducción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990600"/>
            <a:ext cx="8001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-128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s-ES" altLang="en-US" kern="0" dirty="0"/>
              <a:t>El objetivo del </a:t>
            </a:r>
            <a:r>
              <a:rPr lang="es-ES" altLang="en-US" kern="0" dirty="0" err="1"/>
              <a:t>path</a:t>
            </a:r>
            <a:r>
              <a:rPr lang="es-ES" altLang="en-US" kern="0" dirty="0"/>
              <a:t> </a:t>
            </a:r>
            <a:r>
              <a:rPr lang="es-ES" altLang="en-US" kern="0" dirty="0" err="1"/>
              <a:t>planning</a:t>
            </a:r>
            <a:r>
              <a:rPr lang="es-ES" altLang="en-US" kern="0" dirty="0"/>
              <a:t> es seleccionar una ruta lo más “buena” posible</a:t>
            </a:r>
          </a:p>
          <a:p>
            <a:r>
              <a:rPr lang="es-ES" altLang="en-US" kern="0" dirty="0"/>
              <a:t>La ruta debe ser válida </a:t>
            </a:r>
          </a:p>
          <a:p>
            <a:pPr lvl="1"/>
            <a:r>
              <a:rPr lang="es-ES" altLang="en-US" kern="0" dirty="0"/>
              <a:t>No atravesar obstáculos </a:t>
            </a:r>
          </a:p>
          <a:p>
            <a:pPr lvl="1"/>
            <a:r>
              <a:rPr lang="es-ES" altLang="en-US" kern="0" dirty="0"/>
              <a:t>Ni exceder los límites físicos del robot</a:t>
            </a:r>
          </a:p>
          <a:p>
            <a:r>
              <a:rPr lang="es-ES" altLang="en-US" kern="0" dirty="0"/>
              <a:t>Hay que tener en cuenta las capacidades de cómputo</a:t>
            </a:r>
          </a:p>
          <a:p>
            <a:r>
              <a:rPr lang="es-ES" altLang="en-US" kern="0" dirty="0"/>
              <a:t>Es una tarea fundamental tanto en videojuegos como en robótica móvil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S-Theta*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990600"/>
            <a:ext cx="8354888" cy="5181600"/>
          </a:xfrm>
        </p:spPr>
        <p:txBody>
          <a:bodyPr/>
          <a:lstStyle/>
          <a:p>
            <a:r>
              <a:rPr lang="es-ES" dirty="0"/>
              <a:t>Theta* actualiza los nodos en función de la distancia en línea recta</a:t>
            </a:r>
          </a:p>
          <a:p>
            <a:r>
              <a:rPr lang="es-ES" dirty="0"/>
              <a:t>Clásicamente, la orientación no es tenida en cuenta</a:t>
            </a:r>
          </a:p>
          <a:p>
            <a:r>
              <a:rPr lang="es-ES" dirty="0"/>
              <a:t>S-Theta* es una modificación de Theta* que tiene en cuenta la orientación</a:t>
            </a:r>
          </a:p>
          <a:p>
            <a:pPr lvl="1"/>
            <a:r>
              <a:rPr lang="es-ES" dirty="0"/>
              <a:t>Robots con limitaciones de giro</a:t>
            </a:r>
          </a:p>
          <a:p>
            <a:pPr lvl="1"/>
            <a:r>
              <a:rPr lang="es-ES" dirty="0"/>
              <a:t>Rotar sobre el eje puede ser costoso</a:t>
            </a:r>
          </a:p>
          <a:p>
            <a:r>
              <a:rPr lang="es-ES" dirty="0"/>
              <a:t>El objetivo es reducir los giros, aunque implique recorrer una distancia algo mayor</a:t>
            </a:r>
          </a:p>
        </p:txBody>
      </p:sp>
    </p:spTree>
    <p:extLst>
      <p:ext uri="{BB962C8B-B14F-4D97-AF65-F5344CB8AC3E}">
        <p14:creationId xmlns:p14="http://schemas.microsoft.com/office/powerpoint/2010/main" val="389751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S-Theta*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modificación consiste en usar una función </a:t>
            </a:r>
            <a:r>
              <a:rPr lang="el-GR" dirty="0"/>
              <a:t>α(</a:t>
            </a:r>
            <a:r>
              <a:rPr lang="es-ES" dirty="0"/>
              <a:t>t) que representa el giro necesario para alcanzar t en relación al nodo padre y al objetivo</a:t>
            </a:r>
          </a:p>
          <a:p>
            <a:r>
              <a:rPr lang="es-ES" dirty="0"/>
              <a:t>F(t) = G(t) + H(t) + </a:t>
            </a:r>
            <a:r>
              <a:rPr lang="el-GR" dirty="0"/>
              <a:t>α(</a:t>
            </a:r>
            <a:r>
              <a:rPr lang="es-ES" dirty="0"/>
              <a:t>t)</a:t>
            </a:r>
          </a:p>
          <a:p>
            <a:r>
              <a:rPr lang="es-ES" dirty="0"/>
              <a:t>Esto cambia la búsqueda</a:t>
            </a:r>
          </a:p>
          <a:p>
            <a:pPr lvl="1"/>
            <a:r>
              <a:rPr lang="es-ES" dirty="0"/>
              <a:t>Reduce el número de giros</a:t>
            </a:r>
          </a:p>
          <a:p>
            <a:pPr lvl="1"/>
            <a:r>
              <a:rPr lang="es-ES" dirty="0"/>
              <a:t>Así como su amplitud</a:t>
            </a:r>
          </a:p>
          <a:p>
            <a:pPr marL="471487" lvl="1" indent="0">
              <a:buNone/>
            </a:pPr>
            <a:r>
              <a:rPr lang="es-ES" dirty="0">
                <a:sym typeface="Wingdings" panose="05000000000000000000" pitchFamily="2" charset="2"/>
              </a:rPr>
              <a:t> Rutas más suaves</a:t>
            </a:r>
            <a:endParaRPr lang="es-ES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25" y="2492896"/>
            <a:ext cx="3709271" cy="372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28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S-Theta*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α(</a:t>
            </a:r>
            <a:r>
              <a:rPr lang="es-ES" dirty="0"/>
              <a:t>t) “fuerza” a evitar los obstáculos sin acercarse tanto a ellos</a:t>
            </a:r>
          </a:p>
          <a:p>
            <a:r>
              <a:rPr lang="es-ES" dirty="0"/>
              <a:t>El margen de seguridad sigue siendo necesario</a:t>
            </a:r>
          </a:p>
          <a:p>
            <a:r>
              <a:rPr lang="es-ES" dirty="0"/>
              <a:t>Cambios de dirección en cualquier punto</a:t>
            </a:r>
          </a:p>
          <a:p>
            <a:r>
              <a:rPr lang="el-GR" dirty="0"/>
              <a:t>α(</a:t>
            </a:r>
            <a:r>
              <a:rPr lang="es-ES" dirty="0"/>
              <a:t>t) </a:t>
            </a:r>
            <a:r>
              <a:rPr lang="es-ES" dirty="0">
                <a:sym typeface="Wingdings" panose="05000000000000000000" pitchFamily="2" charset="2"/>
              </a:rPr>
              <a:t> [0º, 180º]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924944"/>
            <a:ext cx="3430901" cy="342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9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n-US" dirty="0"/>
              <a:t>Resumen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en-US" dirty="0"/>
              <a:t>Introducción</a:t>
            </a:r>
          </a:p>
          <a:p>
            <a:r>
              <a:rPr lang="es-ES" altLang="en-US" dirty="0" err="1"/>
              <a:t>Dijkstra</a:t>
            </a:r>
            <a:endParaRPr lang="es-ES" altLang="en-US" dirty="0"/>
          </a:p>
          <a:p>
            <a:r>
              <a:rPr lang="es-ES" altLang="en-US" dirty="0"/>
              <a:t>A*</a:t>
            </a:r>
          </a:p>
          <a:p>
            <a:r>
              <a:rPr lang="en-US" altLang="en-US" dirty="0"/>
              <a:t>A*PS</a:t>
            </a:r>
          </a:p>
          <a:p>
            <a:r>
              <a:rPr lang="en-US" altLang="en-US" dirty="0"/>
              <a:t>Theta*</a:t>
            </a:r>
          </a:p>
          <a:p>
            <a:r>
              <a:rPr lang="en-US" altLang="en-US" dirty="0"/>
              <a:t>S-Theta*</a:t>
            </a:r>
          </a:p>
          <a:p>
            <a:r>
              <a:rPr lang="es-ES" altLang="en-US" b="1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744198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path</a:t>
            </a:r>
            <a:r>
              <a:rPr lang="es-ES" dirty="0"/>
              <a:t> </a:t>
            </a:r>
            <a:r>
              <a:rPr lang="es-ES" dirty="0" err="1"/>
              <a:t>planning</a:t>
            </a:r>
            <a:r>
              <a:rPr lang="es-ES" dirty="0"/>
              <a:t> clásico esta basado en búsqueda informada</a:t>
            </a:r>
          </a:p>
          <a:p>
            <a:r>
              <a:rPr lang="es-ES" dirty="0"/>
              <a:t>Fácil en entornos discretos y observables</a:t>
            </a:r>
          </a:p>
          <a:p>
            <a:r>
              <a:rPr lang="es-ES" dirty="0"/>
              <a:t>La heurística es muy importante</a:t>
            </a:r>
          </a:p>
          <a:p>
            <a:r>
              <a:rPr lang="es-ES" dirty="0"/>
              <a:t>Así como la representación del entorno</a:t>
            </a:r>
          </a:p>
          <a:p>
            <a:r>
              <a:rPr lang="es-ES" dirty="0"/>
              <a:t>Muchos trabajos publicados y margen de mejora</a:t>
            </a:r>
          </a:p>
          <a:p>
            <a:pPr lvl="1"/>
            <a:r>
              <a:rPr lang="es-ES" dirty="0"/>
              <a:t>Field D* (JPL-NASA)</a:t>
            </a:r>
          </a:p>
          <a:p>
            <a:pPr lvl="1"/>
            <a:r>
              <a:rPr lang="es-ES" dirty="0" err="1"/>
              <a:t>Lazy</a:t>
            </a:r>
            <a:r>
              <a:rPr lang="es-ES" dirty="0"/>
              <a:t> Theta* (¡útil para drones!)</a:t>
            </a:r>
          </a:p>
          <a:p>
            <a:pPr lvl="1"/>
            <a:endParaRPr lang="es-ES" dirty="0"/>
          </a:p>
          <a:p>
            <a:pPr marL="0" indent="0" algn="ctr">
              <a:buNone/>
            </a:pPr>
            <a:r>
              <a:rPr lang="es-ES" altLang="es-ES_tradnl" dirty="0">
                <a:latin typeface="Consolas" panose="020B0609020204030204" pitchFamily="49" charset="0"/>
              </a:rPr>
              <a:t>http://qiao.github.io/PathFinding.js/visual</a:t>
            </a:r>
          </a:p>
        </p:txBody>
      </p:sp>
    </p:spTree>
    <p:extLst>
      <p:ext uri="{BB962C8B-B14F-4D97-AF65-F5344CB8AC3E}">
        <p14:creationId xmlns:p14="http://schemas.microsoft.com/office/powerpoint/2010/main" val="262312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Introducción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82679" y="980728"/>
            <a:ext cx="8534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-128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s-ES" dirty="0"/>
              <a:t>Navegación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Rutas locales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Guiado por sensores</a:t>
            </a:r>
          </a:p>
          <a:p>
            <a:r>
              <a:rPr lang="es-ES" dirty="0">
                <a:sym typeface="Wingdings" panose="05000000000000000000" pitchFamily="2" charset="2"/>
              </a:rPr>
              <a:t>Planificación de rutas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Rutas globales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Terreno conocido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Ligado a la IA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0" y="3212976"/>
            <a:ext cx="3060000" cy="30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rma libre: forma 10"/>
          <p:cNvSpPr/>
          <p:nvPr/>
        </p:nvSpPr>
        <p:spPr>
          <a:xfrm>
            <a:off x="5852161" y="3703296"/>
            <a:ext cx="182880" cy="1828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29160">
            <a:solidFill>
              <a:srgbClr val="005AAA"/>
            </a:solidFill>
            <a:prstDash val="solid"/>
          </a:ln>
        </p:spPr>
        <p:txBody>
          <a:bodyPr vert="horz" wrap="none" lIns="104760" tIns="59760" rIns="104760" bIns="59760" anchor="ctr" anchorCtr="0" compatLnSpc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Conector recto 11"/>
          <p:cNvSpPr/>
          <p:nvPr/>
        </p:nvSpPr>
        <p:spPr>
          <a:xfrm flipV="1">
            <a:off x="5852161" y="2938656"/>
            <a:ext cx="750959" cy="822960"/>
          </a:xfrm>
          <a:prstGeom prst="line">
            <a:avLst/>
          </a:prstGeom>
          <a:noFill/>
          <a:ln w="19080">
            <a:solidFill>
              <a:srgbClr val="005AAA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Conector recto 12"/>
          <p:cNvSpPr/>
          <p:nvPr/>
        </p:nvSpPr>
        <p:spPr>
          <a:xfrm flipV="1">
            <a:off x="6035041" y="2938656"/>
            <a:ext cx="2671200" cy="822960"/>
          </a:xfrm>
          <a:prstGeom prst="line">
            <a:avLst/>
          </a:prstGeom>
          <a:noFill/>
          <a:ln w="19080">
            <a:solidFill>
              <a:srgbClr val="005AAA"/>
            </a:solidFill>
            <a:prstDash val="solid"/>
          </a:ln>
        </p:spPr>
        <p:txBody>
          <a:bodyPr vert="horz" wrap="none" lIns="99360" tIns="54360" rIns="99360" bIns="54360" anchor="ctr" anchorCtr="0" compatLnSpc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CuadroTexto 8"/>
          <p:cNvSpPr txBox="1"/>
          <p:nvPr/>
        </p:nvSpPr>
        <p:spPr>
          <a:xfrm>
            <a:off x="4499641" y="2810136"/>
            <a:ext cx="1907295" cy="4152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200" b="0" i="0" u="none" strike="noStrike" kern="1200" cap="none" dirty="0">
                <a:ln>
                  <a:noFill/>
                </a:ln>
                <a:solidFill>
                  <a:srgbClr val="333333"/>
                </a:solidFill>
                <a:ea typeface="Noto Sans CJK SC Regular" pitchFamily="2"/>
                <a:cs typeface="Calibri Light" panose="020F0302020204030204" pitchFamily="34" charset="0"/>
              </a:rPr>
              <a:t>Path planning</a:t>
            </a:r>
          </a:p>
        </p:txBody>
      </p:sp>
      <p:sp>
        <p:nvSpPr>
          <p:cNvPr id="15" name="CuadroTexto 9"/>
          <p:cNvSpPr txBox="1"/>
          <p:nvPr/>
        </p:nvSpPr>
        <p:spPr>
          <a:xfrm>
            <a:off x="6492241" y="926616"/>
            <a:ext cx="1671781" cy="4152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200" b="0" i="0" u="none" strike="noStrike" kern="1200" cap="none" dirty="0" err="1">
                <a:ln>
                  <a:noFill/>
                </a:ln>
                <a:solidFill>
                  <a:srgbClr val="333333"/>
                </a:solidFill>
                <a:ea typeface="Noto Sans CJK SC Regular" pitchFamily="2"/>
                <a:cs typeface="Calibri Light" panose="020F0302020204030204" pitchFamily="34" charset="0"/>
              </a:rPr>
              <a:t>Navegación</a:t>
            </a:r>
            <a:endParaRPr lang="en-GB" sz="2200" b="0" i="0" u="none" strike="noStrike" kern="1200" cap="none" dirty="0">
              <a:ln>
                <a:noFill/>
              </a:ln>
              <a:solidFill>
                <a:srgbClr val="333333"/>
              </a:solidFill>
              <a:ea typeface="Noto Sans CJK SC Regular" pitchFamily="2"/>
              <a:cs typeface="Calibri Light" panose="020F030202020403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603120" y="1364735"/>
            <a:ext cx="2103120" cy="1562400"/>
          </a:xfrm>
          <a:prstGeom prst="rect">
            <a:avLst/>
          </a:prstGeom>
          <a:noFill/>
          <a:ln w="19080">
            <a:solidFill>
              <a:srgbClr val="005AAA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55717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Introducción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82679" y="980728"/>
            <a:ext cx="8534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-128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01D84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s-ES" altLang="en-US" kern="0" dirty="0"/>
              <a:t>El entorno:</a:t>
            </a:r>
          </a:p>
          <a:p>
            <a:pPr lvl="1"/>
            <a:r>
              <a:rPr lang="es-ES" altLang="en-US" kern="0" dirty="0"/>
              <a:t>Rutas locales vs rutas de largo recorrido</a:t>
            </a:r>
          </a:p>
          <a:p>
            <a:pPr lvl="1"/>
            <a:endParaRPr lang="es-ES" altLang="en-US" kern="0" dirty="0"/>
          </a:p>
          <a:p>
            <a:pPr lvl="1"/>
            <a:r>
              <a:rPr lang="es-ES" altLang="en-US" kern="0" dirty="0"/>
              <a:t>Totalmente observable vs parcialmente observable</a:t>
            </a:r>
          </a:p>
          <a:p>
            <a:pPr lvl="1"/>
            <a:endParaRPr lang="es-ES" altLang="en-US" kern="0" dirty="0"/>
          </a:p>
          <a:p>
            <a:pPr lvl="1"/>
            <a:r>
              <a:rPr lang="es-ES" altLang="en-US" kern="0" dirty="0"/>
              <a:t>Discreto vs continuo</a:t>
            </a:r>
          </a:p>
          <a:p>
            <a:pPr lvl="1"/>
            <a:endParaRPr lang="es-ES" altLang="en-US" kern="0" dirty="0"/>
          </a:p>
          <a:p>
            <a:pPr lvl="1"/>
            <a:r>
              <a:rPr lang="es-ES" altLang="en-US" kern="0" dirty="0"/>
              <a:t>Dinámico?</a:t>
            </a:r>
          </a:p>
          <a:p>
            <a:pPr lvl="1"/>
            <a:endParaRPr lang="es-ES" altLang="en-US" kern="0" dirty="0"/>
          </a:p>
          <a:p>
            <a:pPr lvl="1"/>
            <a:r>
              <a:rPr lang="es-ES" altLang="en-US" kern="0" dirty="0"/>
              <a:t>¿Información extra?</a:t>
            </a:r>
          </a:p>
        </p:txBody>
      </p:sp>
      <p:sp>
        <p:nvSpPr>
          <p:cNvPr id="4" name="5 Flecha arriba"/>
          <p:cNvSpPr/>
          <p:nvPr/>
        </p:nvSpPr>
        <p:spPr bwMode="auto">
          <a:xfrm>
            <a:off x="5220246" y="1962394"/>
            <a:ext cx="1079500" cy="288925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solidFill>
                <a:schemeClr val="bg2"/>
              </a:solidFill>
              <a:latin typeface="Times New Roman" charset="0"/>
            </a:endParaRPr>
          </a:p>
        </p:txBody>
      </p:sp>
      <p:sp>
        <p:nvSpPr>
          <p:cNvPr id="6" name="6 Flecha arriba"/>
          <p:cNvSpPr/>
          <p:nvPr/>
        </p:nvSpPr>
        <p:spPr bwMode="auto">
          <a:xfrm>
            <a:off x="1692300" y="2852936"/>
            <a:ext cx="1079500" cy="287338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solidFill>
                <a:schemeClr val="bg2"/>
              </a:solidFill>
              <a:latin typeface="Times New Roman" charset="0"/>
            </a:endParaRPr>
          </a:p>
        </p:txBody>
      </p:sp>
      <p:sp>
        <p:nvSpPr>
          <p:cNvPr id="7" name="7 Flecha arriba"/>
          <p:cNvSpPr/>
          <p:nvPr/>
        </p:nvSpPr>
        <p:spPr bwMode="auto">
          <a:xfrm>
            <a:off x="1691680" y="3717032"/>
            <a:ext cx="1079500" cy="287338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solidFill>
                <a:schemeClr val="bg2"/>
              </a:solidFill>
              <a:latin typeface="Times New Roman" charset="0"/>
            </a:endParaRPr>
          </a:p>
        </p:txBody>
      </p:sp>
      <p:sp>
        <p:nvSpPr>
          <p:cNvPr id="8" name="9 CuadroTexto"/>
          <p:cNvSpPr txBox="1"/>
          <p:nvPr/>
        </p:nvSpPr>
        <p:spPr>
          <a:xfrm>
            <a:off x="2915816" y="4119463"/>
            <a:ext cx="2448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2400" dirty="0" err="1">
                <a:solidFill>
                  <a:schemeClr val="tx1"/>
                </a:solidFill>
                <a:latin typeface="+mn-lt"/>
                <a:ea typeface="ＭＳ Ｐゴシック" charset="-128"/>
              </a:rPr>
              <a:t>Posiblemente</a:t>
            </a:r>
            <a:endParaRPr lang="en-US" sz="2400" dirty="0">
              <a:solidFill>
                <a:schemeClr val="tx1"/>
              </a:solidFill>
              <a:latin typeface="+mn-lt"/>
              <a:ea typeface="ＭＳ Ｐゴシック" charset="-128"/>
            </a:endParaRPr>
          </a:p>
        </p:txBody>
      </p:sp>
      <p:sp>
        <p:nvSpPr>
          <p:cNvPr id="9" name="10 CuadroTexto"/>
          <p:cNvSpPr txBox="1"/>
          <p:nvPr/>
        </p:nvSpPr>
        <p:spPr>
          <a:xfrm>
            <a:off x="4211960" y="4983559"/>
            <a:ext cx="2735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bg2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sz="2400" dirty="0" err="1">
                <a:solidFill>
                  <a:schemeClr val="tx1"/>
                </a:solidFill>
                <a:latin typeface="+mn-lt"/>
                <a:ea typeface="ＭＳ Ｐゴシック" charset="-128"/>
              </a:rPr>
              <a:t>Puede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ＭＳ Ｐゴシック" charset="-128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ＭＳ Ｐゴシック" charset="-128"/>
              </a:rPr>
              <a:t>ser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ＭＳ Ｐゴシック" charset="-128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ＭＳ Ｐゴシック" charset="-128"/>
              </a:rPr>
              <a:t>útil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ＭＳ Ｐゴシック" charset="-12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733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990600"/>
            <a:ext cx="8210872" cy="5181600"/>
          </a:xfrm>
        </p:spPr>
        <p:txBody>
          <a:bodyPr/>
          <a:lstStyle/>
          <a:p>
            <a:r>
              <a:rPr lang="es-ES" dirty="0"/>
              <a:t>Conseguir la ruta óptima requiere mucho esfuerzo</a:t>
            </a:r>
          </a:p>
          <a:p>
            <a:pPr lvl="1"/>
            <a:r>
              <a:rPr lang="es-ES" dirty="0"/>
              <a:t>A veces, inviable</a:t>
            </a:r>
          </a:p>
          <a:p>
            <a:r>
              <a:rPr lang="es-ES" dirty="0"/>
              <a:t>En entornos de robótica móvil el </a:t>
            </a:r>
            <a:r>
              <a:rPr lang="es-ES" dirty="0" err="1"/>
              <a:t>path</a:t>
            </a:r>
            <a:r>
              <a:rPr lang="es-ES" dirty="0"/>
              <a:t> </a:t>
            </a:r>
            <a:r>
              <a:rPr lang="es-ES" dirty="0" err="1"/>
              <a:t>planning</a:t>
            </a:r>
            <a:r>
              <a:rPr lang="es-ES" dirty="0"/>
              <a:t> y el </a:t>
            </a:r>
            <a:r>
              <a:rPr lang="es-ES" dirty="0" err="1"/>
              <a:t>task</a:t>
            </a:r>
            <a:r>
              <a:rPr lang="es-ES" dirty="0"/>
              <a:t> </a:t>
            </a:r>
            <a:r>
              <a:rPr lang="es-ES" dirty="0" err="1"/>
              <a:t>planning</a:t>
            </a:r>
            <a:r>
              <a:rPr lang="es-ES" dirty="0"/>
              <a:t> están altamente ligados</a:t>
            </a:r>
          </a:p>
          <a:p>
            <a:pPr lvl="1"/>
            <a:r>
              <a:rPr lang="es-ES" dirty="0"/>
              <a:t>¿Planificación mixta?</a:t>
            </a:r>
          </a:p>
          <a:p>
            <a:r>
              <a:rPr lang="es-ES" dirty="0"/>
              <a:t>¿Cómo es el terreno?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67744" y="3821041"/>
            <a:ext cx="5118720" cy="25271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5610160" y="3429000"/>
            <a:ext cx="1647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92D050"/>
                </a:solidFill>
                <a:latin typeface="+mj-lt"/>
              </a:rPr>
              <a:t>Origen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051720" y="4437112"/>
            <a:ext cx="2265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FF0000"/>
                </a:solidFill>
                <a:latin typeface="+mj-lt"/>
              </a:rPr>
              <a:t>Destino</a:t>
            </a:r>
          </a:p>
        </p:txBody>
      </p:sp>
    </p:spTree>
    <p:extLst>
      <p:ext uri="{BB962C8B-B14F-4D97-AF65-F5344CB8AC3E}">
        <p14:creationId xmlns:p14="http://schemas.microsoft.com/office/powerpoint/2010/main" val="23156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Entorno básico: tablero de ajedrez</a:t>
            </a:r>
          </a:p>
          <a:p>
            <a:pPr lvl="1"/>
            <a:r>
              <a:rPr lang="es-ES" dirty="0"/>
              <a:t>2D con casillas libres/bloqueadas</a:t>
            </a:r>
          </a:p>
          <a:p>
            <a:r>
              <a:rPr lang="es-ES" dirty="0"/>
              <a:t>Cada casilla (celda o nodo) típicamente está conectada con sus 8 vecinos</a:t>
            </a:r>
          </a:p>
          <a:p>
            <a:r>
              <a:rPr lang="es-ES" dirty="0"/>
              <a:t>2 representaciones posibles:</a:t>
            </a:r>
          </a:p>
          <a:p>
            <a:pPr marL="471487" lvl="1" indent="0">
              <a:buNone/>
            </a:pPr>
            <a:endParaRPr lang="es-ES" u="sng" dirty="0"/>
          </a:p>
          <a:p>
            <a:pPr marL="471487" lvl="1" indent="0">
              <a:buNone/>
            </a:pPr>
            <a:r>
              <a:rPr lang="es-ES" u="sng" dirty="0"/>
              <a:t>Nodo central</a:t>
            </a:r>
            <a:r>
              <a:rPr lang="es-ES" dirty="0"/>
              <a:t>		       </a:t>
            </a:r>
            <a:r>
              <a:rPr lang="es-ES" u="sng" dirty="0"/>
              <a:t>Nodo vértice</a:t>
            </a:r>
          </a:p>
        </p:txBody>
      </p:sp>
      <p:grpSp>
        <p:nvGrpSpPr>
          <p:cNvPr id="5" name="Agrupar 3"/>
          <p:cNvGrpSpPr>
            <a:grpSpLocks/>
          </p:cNvGrpSpPr>
          <p:nvPr/>
        </p:nvGrpSpPr>
        <p:grpSpPr bwMode="auto">
          <a:xfrm>
            <a:off x="4718695" y="4221088"/>
            <a:ext cx="3741737" cy="1590675"/>
            <a:chOff x="2868480" y="3371394"/>
            <a:chExt cx="3741120" cy="1589927"/>
          </a:xfrm>
        </p:grpSpPr>
        <p:pic>
          <p:nvPicPr>
            <p:cNvPr id="6" name="Imagen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9840" y="3371394"/>
              <a:ext cx="1589760" cy="1589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480" y="3565814"/>
              <a:ext cx="1303200" cy="13018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Conector recto 6"/>
            <p:cNvCxnSpPr>
              <a:cxnSpLocks noChangeShapeType="1"/>
            </p:cNvCxnSpPr>
            <p:nvPr/>
          </p:nvCxnSpPr>
          <p:spPr bwMode="auto">
            <a:xfrm>
              <a:off x="4176364" y="3561804"/>
              <a:ext cx="865044" cy="3427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</p:cxnSp>
        <p:cxnSp>
          <p:nvCxnSpPr>
            <p:cNvPr id="9" name="Conector recto 7"/>
            <p:cNvCxnSpPr>
              <a:cxnSpLocks noChangeShapeType="1"/>
            </p:cNvCxnSpPr>
            <p:nvPr/>
          </p:nvCxnSpPr>
          <p:spPr bwMode="auto">
            <a:xfrm flipV="1">
              <a:off x="4168428" y="4074325"/>
              <a:ext cx="880918" cy="78544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</p:cxnSp>
      </p:grpSp>
      <p:grpSp>
        <p:nvGrpSpPr>
          <p:cNvPr id="10" name="Agrupar 8"/>
          <p:cNvGrpSpPr>
            <a:grpSpLocks/>
          </p:cNvGrpSpPr>
          <p:nvPr/>
        </p:nvGrpSpPr>
        <p:grpSpPr bwMode="auto">
          <a:xfrm>
            <a:off x="759470" y="4221088"/>
            <a:ext cx="3741737" cy="1590675"/>
            <a:chOff x="2868480" y="5210467"/>
            <a:chExt cx="3741120" cy="1589927"/>
          </a:xfrm>
        </p:grpSpPr>
        <p:pic>
          <p:nvPicPr>
            <p:cNvPr id="11" name="Imagen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480" y="5210467"/>
              <a:ext cx="1303200" cy="1303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Imagen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9840" y="5210467"/>
              <a:ext cx="1589760" cy="1589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Conector recto 32"/>
            <p:cNvCxnSpPr>
              <a:cxnSpLocks noChangeShapeType="1"/>
            </p:cNvCxnSpPr>
            <p:nvPr/>
          </p:nvCxnSpPr>
          <p:spPr bwMode="auto">
            <a:xfrm flipV="1">
              <a:off x="4154143" y="6091115"/>
              <a:ext cx="880917" cy="4062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</p:cxnSp>
        <p:cxnSp>
          <p:nvCxnSpPr>
            <p:cNvPr id="14" name="Conector recto 34"/>
            <p:cNvCxnSpPr>
              <a:cxnSpLocks noChangeShapeType="1"/>
            </p:cNvCxnSpPr>
            <p:nvPr/>
          </p:nvCxnSpPr>
          <p:spPr bwMode="auto">
            <a:xfrm>
              <a:off x="4163666" y="5229508"/>
              <a:ext cx="865044" cy="6902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49003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Celdas hexagonales</a:t>
            </a:r>
          </a:p>
          <a:p>
            <a:pPr lvl="1"/>
            <a:r>
              <a:rPr lang="es-ES" dirty="0"/>
              <a:t>6 vecinos</a:t>
            </a:r>
          </a:p>
          <a:p>
            <a:pPr lvl="1"/>
            <a:r>
              <a:rPr lang="es-ES" dirty="0"/>
              <a:t>¡Más complejas de tratar!</a:t>
            </a:r>
          </a:p>
          <a:p>
            <a:endParaRPr lang="es-ES" dirty="0"/>
          </a:p>
          <a:p>
            <a:r>
              <a:rPr lang="es-ES" dirty="0"/>
              <a:t>Campos potenciales</a:t>
            </a:r>
          </a:p>
          <a:p>
            <a:pPr lvl="1"/>
            <a:r>
              <a:rPr lang="es-ES" dirty="0"/>
              <a:t>Atracción/repulsión</a:t>
            </a:r>
          </a:p>
          <a:p>
            <a:endParaRPr lang="es-ES" dirty="0"/>
          </a:p>
          <a:p>
            <a:r>
              <a:rPr lang="es-ES" dirty="0"/>
              <a:t>Grafos de visibilidad</a:t>
            </a:r>
          </a:p>
          <a:p>
            <a:pPr lvl="1"/>
            <a:r>
              <a:rPr lang="es-ES" dirty="0"/>
              <a:t>Pares de puntos interconectados</a:t>
            </a:r>
          </a:p>
          <a:p>
            <a:pPr lvl="1"/>
            <a:r>
              <a:rPr lang="es-ES" dirty="0"/>
              <a:t>Costosos de calcular</a:t>
            </a:r>
          </a:p>
          <a:p>
            <a:pPr lvl="1"/>
            <a:r>
              <a:rPr lang="es-ES" dirty="0"/>
              <a:t>Solución rápida y óptima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sz="1050" dirty="0"/>
          </a:p>
        </p:txBody>
      </p:sp>
      <p:grpSp>
        <p:nvGrpSpPr>
          <p:cNvPr id="20" name="Grupo 19"/>
          <p:cNvGrpSpPr/>
          <p:nvPr/>
        </p:nvGrpSpPr>
        <p:grpSpPr>
          <a:xfrm>
            <a:off x="5088101" y="885825"/>
            <a:ext cx="4055899" cy="1815976"/>
            <a:chOff x="4499992" y="990600"/>
            <a:chExt cx="4860032" cy="2176016"/>
          </a:xfrm>
        </p:grpSpPr>
        <p:grpSp>
          <p:nvGrpSpPr>
            <p:cNvPr id="9" name="Grupo 8"/>
            <p:cNvGrpSpPr/>
            <p:nvPr/>
          </p:nvGrpSpPr>
          <p:grpSpPr>
            <a:xfrm>
              <a:off x="4499992" y="990600"/>
              <a:ext cx="4860032" cy="2176016"/>
              <a:chOff x="0" y="3284984"/>
              <a:chExt cx="4860032" cy="2176016"/>
            </a:xfrm>
          </p:grpSpPr>
          <p:graphicFrame>
            <p:nvGraphicFramePr>
              <p:cNvPr id="7" name="Diagrama 6"/>
              <p:cNvGraphicFramePr/>
              <p:nvPr>
                <p:extLst/>
              </p:nvPr>
            </p:nvGraphicFramePr>
            <p:xfrm>
              <a:off x="1524000" y="3284984"/>
              <a:ext cx="3336032" cy="217601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graphicFrame>
            <p:nvGraphicFramePr>
              <p:cNvPr id="8" name="Diagrama 7"/>
              <p:cNvGraphicFramePr/>
              <p:nvPr>
                <p:extLst/>
              </p:nvPr>
            </p:nvGraphicFramePr>
            <p:xfrm>
              <a:off x="0" y="3284984"/>
              <a:ext cx="3336032" cy="217601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p:grpSp>
        <p:cxnSp>
          <p:nvCxnSpPr>
            <p:cNvPr id="11" name="Conector recto de flecha 10"/>
            <p:cNvCxnSpPr/>
            <p:nvPr/>
          </p:nvCxnSpPr>
          <p:spPr bwMode="auto">
            <a:xfrm flipV="1">
              <a:off x="6732240" y="1340768"/>
              <a:ext cx="432048" cy="7200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Conector recto de flecha 11"/>
            <p:cNvCxnSpPr/>
            <p:nvPr/>
          </p:nvCxnSpPr>
          <p:spPr bwMode="auto">
            <a:xfrm>
              <a:off x="6732240" y="2046497"/>
              <a:ext cx="792088" cy="567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Conector recto de flecha 13"/>
            <p:cNvCxnSpPr/>
            <p:nvPr/>
          </p:nvCxnSpPr>
          <p:spPr bwMode="auto">
            <a:xfrm>
              <a:off x="6732240" y="2050976"/>
              <a:ext cx="432048" cy="7200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Conector recto de flecha 14"/>
            <p:cNvCxnSpPr/>
            <p:nvPr/>
          </p:nvCxnSpPr>
          <p:spPr bwMode="auto">
            <a:xfrm flipH="1" flipV="1">
              <a:off x="6303714" y="1337799"/>
              <a:ext cx="432048" cy="7200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Conector recto de flecha 15"/>
            <p:cNvCxnSpPr/>
            <p:nvPr/>
          </p:nvCxnSpPr>
          <p:spPr bwMode="auto">
            <a:xfrm flipH="1">
              <a:off x="6300192" y="2048184"/>
              <a:ext cx="432048" cy="72008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Conector recto de flecha 16"/>
            <p:cNvCxnSpPr/>
            <p:nvPr/>
          </p:nvCxnSpPr>
          <p:spPr bwMode="auto">
            <a:xfrm flipH="1" flipV="1">
              <a:off x="6012160" y="2037663"/>
              <a:ext cx="723602" cy="887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2770" name="Picture 2" descr="http://www.cs.wustl.edu/%7Epless/546/lectures/f22_1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5085184"/>
            <a:ext cx="43053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www.cs.mcgill.ca/~hsafad/robotics/report_files/image008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96" y="2930401"/>
            <a:ext cx="1728179" cy="172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82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Mapas de costes</a:t>
            </a:r>
          </a:p>
          <a:p>
            <a:pPr lvl="1"/>
            <a:r>
              <a:rPr lang="es-ES" dirty="0"/>
              <a:t>Extensión de mapas 2D</a:t>
            </a:r>
          </a:p>
          <a:p>
            <a:pPr lvl="1"/>
            <a:r>
              <a:rPr lang="es-ES" dirty="0"/>
              <a:t>Añaden información</a:t>
            </a:r>
          </a:p>
          <a:p>
            <a:pPr lvl="1"/>
            <a:r>
              <a:rPr lang="es-ES" dirty="0"/>
              <a:t>Típicamente combinación lineal de factores (rocas, pendiente, etc.)</a:t>
            </a:r>
          </a:p>
          <a:p>
            <a:r>
              <a:rPr lang="es-ES" dirty="0"/>
              <a:t>Objetivo: evitar zonas peligrosas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968333" y="3581400"/>
            <a:ext cx="2655100" cy="265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upo 9"/>
          <p:cNvGrpSpPr/>
          <p:nvPr/>
        </p:nvGrpSpPr>
        <p:grpSpPr>
          <a:xfrm>
            <a:off x="3563888" y="5220837"/>
            <a:ext cx="2520280" cy="1015663"/>
            <a:chOff x="3346450" y="3862965"/>
            <a:chExt cx="2114785" cy="1015663"/>
          </a:xfrm>
        </p:grpSpPr>
        <p:sp>
          <p:nvSpPr>
            <p:cNvPr id="11" name="Rectángulo 10"/>
            <p:cNvSpPr/>
            <p:nvPr/>
          </p:nvSpPr>
          <p:spPr>
            <a:xfrm>
              <a:off x="3346450" y="3975100"/>
              <a:ext cx="342900" cy="330200"/>
            </a:xfrm>
            <a:prstGeom prst="rect">
              <a:avLst/>
            </a:prstGeom>
            <a:solidFill>
              <a:srgbClr val="E38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3346450" y="4460081"/>
              <a:ext cx="342900" cy="330200"/>
            </a:xfrm>
            <a:prstGeom prst="rect">
              <a:avLst/>
            </a:prstGeom>
            <a:solidFill>
              <a:srgbClr val="3E2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663315" y="3862965"/>
              <a:ext cx="17979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s-ES" sz="2400" dirty="0">
                  <a:solidFill>
                    <a:srgbClr val="E38600"/>
                  </a:solidFill>
                  <a:latin typeface="+mj-lt"/>
                </a:rPr>
                <a:t>Menor coste</a:t>
              </a:r>
              <a:br>
                <a:rPr lang="es-ES" sz="2400" dirty="0">
                  <a:latin typeface="+mj-lt"/>
                </a:rPr>
              </a:br>
              <a:r>
                <a:rPr lang="es-ES" sz="2400" dirty="0">
                  <a:solidFill>
                    <a:srgbClr val="3E2300"/>
                  </a:solidFill>
                  <a:latin typeface="+mj-lt"/>
                </a:rPr>
                <a:t>Mayor coste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668825"/>
      </p:ext>
    </p:extLst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2004:Templates:Presentations:Designs:Profile</Template>
  <TotalTime>7844</TotalTime>
  <Words>986</Words>
  <Application>Microsoft Macintosh PowerPoint</Application>
  <PresentationFormat>Presentación en pantalla (4:3)</PresentationFormat>
  <Paragraphs>271</Paragraphs>
  <Slides>34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Arial</vt:lpstr>
      <vt:lpstr>Consolas</vt:lpstr>
      <vt:lpstr>Helvetica</vt:lpstr>
      <vt:lpstr>Liberation Sans</vt:lpstr>
      <vt:lpstr>Times New Roman</vt:lpstr>
      <vt:lpstr>Wingdings</vt:lpstr>
      <vt:lpstr>Profile</vt:lpstr>
      <vt:lpstr>Path planning</vt:lpstr>
      <vt:lpstr>Resumen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Resumen</vt:lpstr>
      <vt:lpstr>Dijkstra</vt:lpstr>
      <vt:lpstr>Dijkstra</vt:lpstr>
      <vt:lpstr>Resumen</vt:lpstr>
      <vt:lpstr>A*</vt:lpstr>
      <vt:lpstr>A*</vt:lpstr>
      <vt:lpstr>A*</vt:lpstr>
      <vt:lpstr>Resumen</vt:lpstr>
      <vt:lpstr>A*PS</vt:lpstr>
      <vt:lpstr>A*PS</vt:lpstr>
      <vt:lpstr>Resumen</vt:lpstr>
      <vt:lpstr>Theta*</vt:lpstr>
      <vt:lpstr>Theta*</vt:lpstr>
      <vt:lpstr>Theta*</vt:lpstr>
      <vt:lpstr>Theta*</vt:lpstr>
      <vt:lpstr>Theta*</vt:lpstr>
      <vt:lpstr>Resumen</vt:lpstr>
      <vt:lpstr>S-Theta*</vt:lpstr>
      <vt:lpstr>S-Theta*</vt:lpstr>
      <vt:lpstr>S-Theta*</vt:lpstr>
      <vt:lpstr>Resumen</vt:lpstr>
      <vt:lpstr>Conclusiones</vt:lpstr>
    </vt:vector>
  </TitlesOfParts>
  <Manager/>
  <Company>MCS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Empotrados</dc:title>
  <dc:subject/>
  <dc:creator>S2P SP</dc:creator>
  <cp:keywords/>
  <dc:description/>
  <cp:lastModifiedBy>Rodríguez Moreno María Dolores</cp:lastModifiedBy>
  <cp:revision>364</cp:revision>
  <cp:lastPrinted>2018-03-06T17:58:57Z</cp:lastPrinted>
  <dcterms:created xsi:type="dcterms:W3CDTF">2015-02-09T12:29:17Z</dcterms:created>
  <dcterms:modified xsi:type="dcterms:W3CDTF">2018-12-21T09:46:36Z</dcterms:modified>
  <cp:category/>
</cp:coreProperties>
</file>